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61" r:id="rId3"/>
    <p:sldId id="272" r:id="rId4"/>
    <p:sldId id="259" r:id="rId5"/>
    <p:sldId id="273" r:id="rId6"/>
    <p:sldId id="305" r:id="rId7"/>
    <p:sldId id="260" r:id="rId8"/>
    <p:sldId id="257" r:id="rId9"/>
    <p:sldId id="258" r:id="rId10"/>
    <p:sldId id="262" r:id="rId11"/>
    <p:sldId id="307" r:id="rId12"/>
    <p:sldId id="308" r:id="rId13"/>
    <p:sldId id="275" r:id="rId14"/>
    <p:sldId id="274" r:id="rId15"/>
    <p:sldId id="276" r:id="rId16"/>
    <p:sldId id="277" r:id="rId17"/>
    <p:sldId id="306" r:id="rId18"/>
    <p:sldId id="281" r:id="rId19"/>
    <p:sldId id="279" r:id="rId20"/>
    <p:sldId id="280" r:id="rId21"/>
    <p:sldId id="283" r:id="rId22"/>
    <p:sldId id="284" r:id="rId23"/>
    <p:sldId id="282" r:id="rId24"/>
    <p:sldId id="285" r:id="rId25"/>
    <p:sldId id="286" r:id="rId26"/>
    <p:sldId id="287" r:id="rId27"/>
    <p:sldId id="309" r:id="rId28"/>
    <p:sldId id="310" r:id="rId29"/>
    <p:sldId id="311" r:id="rId30"/>
    <p:sldId id="312" r:id="rId31"/>
    <p:sldId id="314" r:id="rId32"/>
    <p:sldId id="315" r:id="rId33"/>
    <p:sldId id="294" r:id="rId34"/>
    <p:sldId id="295" r:id="rId35"/>
    <p:sldId id="303" r:id="rId36"/>
    <p:sldId id="300" r:id="rId37"/>
    <p:sldId id="302" r:id="rId38"/>
    <p:sldId id="296" r:id="rId39"/>
    <p:sldId id="297" r:id="rId40"/>
    <p:sldId id="30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917B3-52C9-43A6-89BA-3891326358F1}" v="27" dt="2019-02-08T09:17:2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>
      <p:cViewPr>
        <p:scale>
          <a:sx n="76" d="100"/>
          <a:sy n="76" d="100"/>
        </p:scale>
        <p:origin x="715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oko Emmanuel" userId="3699ff1342932f2c" providerId="LiveId" clId="{541917B3-52C9-43A6-89BA-3891326358F1}"/>
    <pc:docChg chg="undo custSel mod addSld delSld modSld sldOrd">
      <pc:chgData name="Ooko Emmanuel" userId="3699ff1342932f2c" providerId="LiveId" clId="{541917B3-52C9-43A6-89BA-3891326358F1}" dt="2019-02-08T09:17:59.038" v="277" actId="20577"/>
      <pc:docMkLst>
        <pc:docMk/>
      </pc:docMkLst>
      <pc:sldChg chg="addSp modSp">
        <pc:chgData name="Ooko Emmanuel" userId="3699ff1342932f2c" providerId="LiveId" clId="{541917B3-52C9-43A6-89BA-3891326358F1}" dt="2019-02-08T05:07:52.361" v="176" actId="14100"/>
        <pc:sldMkLst>
          <pc:docMk/>
          <pc:sldMk cId="0" sldId="261"/>
        </pc:sldMkLst>
        <pc:spChg chg="mod">
          <ac:chgData name="Ooko Emmanuel" userId="3699ff1342932f2c" providerId="LiveId" clId="{541917B3-52C9-43A6-89BA-3891326358F1}" dt="2019-02-08T05:06:45.025" v="143" actId="20577"/>
          <ac:spMkLst>
            <pc:docMk/>
            <pc:sldMk cId="0" sldId="261"/>
            <ac:spMk id="35" creationId="{53D2D14C-45F9-4D02-8802-038B03DAF415}"/>
          </ac:spMkLst>
        </pc:spChg>
        <pc:spChg chg="mod">
          <ac:chgData name="Ooko Emmanuel" userId="3699ff1342932f2c" providerId="LiveId" clId="{541917B3-52C9-43A6-89BA-3891326358F1}" dt="2019-02-08T05:06:06.815" v="137" actId="1076"/>
          <ac:spMkLst>
            <pc:docMk/>
            <pc:sldMk cId="0" sldId="261"/>
            <ac:spMk id="36" creationId="{B168D53D-B3A7-4C4F-AD82-F8EF5289B8BF}"/>
          </ac:spMkLst>
        </pc:spChg>
        <pc:spChg chg="add mod">
          <ac:chgData name="Ooko Emmanuel" userId="3699ff1342932f2c" providerId="LiveId" clId="{541917B3-52C9-43A6-89BA-3891326358F1}" dt="2019-02-08T05:07:20.451" v="161" actId="20577"/>
          <ac:spMkLst>
            <pc:docMk/>
            <pc:sldMk cId="0" sldId="261"/>
            <ac:spMk id="37" creationId="{92229F02-B91B-4A53-A4CA-B972F5CE4DAC}"/>
          </ac:spMkLst>
        </pc:spChg>
        <pc:spChg chg="mod">
          <ac:chgData name="Ooko Emmanuel" userId="3699ff1342932f2c" providerId="LiveId" clId="{541917B3-52C9-43A6-89BA-3891326358F1}" dt="2019-02-08T05:06:03.580" v="136" actId="1076"/>
          <ac:spMkLst>
            <pc:docMk/>
            <pc:sldMk cId="0" sldId="261"/>
            <ac:spMk id="113" creationId="{00000000-0000-0000-0000-000000000000}"/>
          </ac:spMkLst>
        </pc:spChg>
        <pc:spChg chg="mod">
          <ac:chgData name="Ooko Emmanuel" userId="3699ff1342932f2c" providerId="LiveId" clId="{541917B3-52C9-43A6-89BA-3891326358F1}" dt="2019-02-08T05:05:43.042" v="131" actId="1076"/>
          <ac:spMkLst>
            <pc:docMk/>
            <pc:sldMk cId="0" sldId="261"/>
            <ac:spMk id="116" creationId="{00000000-0000-0000-0000-000000000000}"/>
          </ac:spMkLst>
        </pc:spChg>
        <pc:spChg chg="mod">
          <ac:chgData name="Ooko Emmanuel" userId="3699ff1342932f2c" providerId="LiveId" clId="{541917B3-52C9-43A6-89BA-3891326358F1}" dt="2019-02-08T05:07:52.361" v="176" actId="14100"/>
          <ac:spMkLst>
            <pc:docMk/>
            <pc:sldMk cId="0" sldId="261"/>
            <ac:spMk id="121" creationId="{00000000-0000-0000-0000-000000000000}"/>
          </ac:spMkLst>
        </pc:spChg>
        <pc:grpChg chg="mod">
          <ac:chgData name="Ooko Emmanuel" userId="3699ff1342932f2c" providerId="LiveId" clId="{541917B3-52C9-43A6-89BA-3891326358F1}" dt="2019-02-08T05:06:37.134" v="141" actId="1076"/>
          <ac:grpSpMkLst>
            <pc:docMk/>
            <pc:sldMk cId="0" sldId="261"/>
            <ac:grpSpMk id="30" creationId="{F9C05A49-B730-4B9A-8C04-D8BE3B688FCE}"/>
          </ac:grpSpMkLst>
        </pc:grpChg>
        <pc:grpChg chg="add mod">
          <ac:chgData name="Ooko Emmanuel" userId="3699ff1342932f2c" providerId="LiveId" clId="{541917B3-52C9-43A6-89BA-3891326358F1}" dt="2019-02-08T05:06:28.711" v="140" actId="1076"/>
          <ac:grpSpMkLst>
            <pc:docMk/>
            <pc:sldMk cId="0" sldId="261"/>
            <ac:grpSpMk id="33" creationId="{847FF454-E6D3-431F-B70B-1BA1E5723286}"/>
          </ac:grpSpMkLst>
        </pc:grpChg>
        <pc:grpChg chg="mod">
          <ac:chgData name="Ooko Emmanuel" userId="3699ff1342932f2c" providerId="LiveId" clId="{541917B3-52C9-43A6-89BA-3891326358F1}" dt="2019-02-08T05:05:26.963" v="128" actId="1076"/>
          <ac:grpSpMkLst>
            <pc:docMk/>
            <pc:sldMk cId="0" sldId="261"/>
            <ac:grpSpMk id="110" creationId="{00000000-0000-0000-0000-000000000000}"/>
          </ac:grpSpMkLst>
        </pc:grpChg>
        <pc:grpChg chg="mod">
          <ac:chgData name="Ooko Emmanuel" userId="3699ff1342932f2c" providerId="LiveId" clId="{541917B3-52C9-43A6-89BA-3891326358F1}" dt="2019-02-08T05:05:56.767" v="134" actId="1076"/>
          <ac:grpSpMkLst>
            <pc:docMk/>
            <pc:sldMk cId="0" sldId="261"/>
            <ac:grpSpMk id="114" creationId="{00000000-0000-0000-0000-000000000000}"/>
          </ac:grpSpMkLst>
        </pc:grpChg>
        <pc:cxnChg chg="mod">
          <ac:chgData name="Ooko Emmanuel" userId="3699ff1342932f2c" providerId="LiveId" clId="{541917B3-52C9-43A6-89BA-3891326358F1}" dt="2019-02-08T05:06:12.693" v="138" actId="14100"/>
          <ac:cxnSpMkLst>
            <pc:docMk/>
            <pc:sldMk cId="0" sldId="261"/>
            <ac:cxnSpMk id="96" creationId="{00000000-0000-0000-0000-000000000000}"/>
          </ac:cxnSpMkLst>
        </pc:cxnChg>
      </pc:sldChg>
      <pc:sldChg chg="addSp delSp modSp mod setBg">
        <pc:chgData name="Ooko Emmanuel" userId="3699ff1342932f2c" providerId="LiveId" clId="{541917B3-52C9-43A6-89BA-3891326358F1}" dt="2019-02-08T04:56:50.519" v="36" actId="26606"/>
        <pc:sldMkLst>
          <pc:docMk/>
          <pc:sldMk cId="1397463124" sldId="282"/>
        </pc:sldMkLst>
        <pc:spChg chg="del">
          <ac:chgData name="Ooko Emmanuel" userId="3699ff1342932f2c" providerId="LiveId" clId="{541917B3-52C9-43A6-89BA-3891326358F1}" dt="2019-02-08T04:56:50.519" v="36" actId="26606"/>
          <ac:spMkLst>
            <pc:docMk/>
            <pc:sldMk cId="1397463124" sldId="282"/>
            <ac:spMk id="2" creationId="{20D3FB2B-BACF-4F7D-9ABC-0411DAF2DC64}"/>
          </ac:spMkLst>
        </pc:spChg>
        <pc:spChg chg="del">
          <ac:chgData name="Ooko Emmanuel" userId="3699ff1342932f2c" providerId="LiveId" clId="{541917B3-52C9-43A6-89BA-3891326358F1}" dt="2019-02-08T04:56:50.519" v="36" actId="26606"/>
          <ac:spMkLst>
            <pc:docMk/>
            <pc:sldMk cId="1397463124" sldId="282"/>
            <ac:spMk id="3" creationId="{2546A949-33DE-45E2-968D-390033895683}"/>
          </ac:spMkLst>
        </pc:spChg>
        <pc:spChg chg="add">
          <ac:chgData name="Ooko Emmanuel" userId="3699ff1342932f2c" providerId="LiveId" clId="{541917B3-52C9-43A6-89BA-3891326358F1}" dt="2019-02-08T04:56:50.519" v="36" actId="26606"/>
          <ac:spMkLst>
            <pc:docMk/>
            <pc:sldMk cId="1397463124" sldId="282"/>
            <ac:spMk id="18" creationId="{78C8E5A9-4602-47CC-B762-4BEE040C30BE}"/>
          </ac:spMkLst>
        </pc:spChg>
        <pc:spChg chg="add">
          <ac:chgData name="Ooko Emmanuel" userId="3699ff1342932f2c" providerId="LiveId" clId="{541917B3-52C9-43A6-89BA-3891326358F1}" dt="2019-02-08T04:56:50.519" v="36" actId="26606"/>
          <ac:spMkLst>
            <pc:docMk/>
            <pc:sldMk cId="1397463124" sldId="282"/>
            <ac:spMk id="20" creationId="{1A15162E-27E6-4D95-9796-3DF1EB8BD26F}"/>
          </ac:spMkLst>
        </pc:spChg>
        <pc:grpChg chg="add">
          <ac:chgData name="Ooko Emmanuel" userId="3699ff1342932f2c" providerId="LiveId" clId="{541917B3-52C9-43A6-89BA-3891326358F1}" dt="2019-02-08T04:56:50.519" v="36" actId="26606"/>
          <ac:grpSpMkLst>
            <pc:docMk/>
            <pc:sldMk cId="1397463124" sldId="282"/>
            <ac:grpSpMk id="11" creationId="{42AB5EEF-5DB7-47EA-BB55-DC7DAC8A6870}"/>
          </ac:grpSpMkLst>
        </pc:grpChg>
        <pc:picChg chg="add mod">
          <ac:chgData name="Ooko Emmanuel" userId="3699ff1342932f2c" providerId="LiveId" clId="{541917B3-52C9-43A6-89BA-3891326358F1}" dt="2019-02-08T04:56:50.519" v="36" actId="26606"/>
          <ac:picMkLst>
            <pc:docMk/>
            <pc:sldMk cId="1397463124" sldId="282"/>
            <ac:picMk id="4" creationId="{B948781E-43A0-47B0-9C40-02B6F8FBCDDD}"/>
          </ac:picMkLst>
        </pc:picChg>
        <pc:picChg chg="add">
          <ac:chgData name="Ooko Emmanuel" userId="3699ff1342932f2c" providerId="LiveId" clId="{541917B3-52C9-43A6-89BA-3891326358F1}" dt="2019-02-08T04:56:50.519" v="36" actId="26606"/>
          <ac:picMkLst>
            <pc:docMk/>
            <pc:sldMk cId="1397463124" sldId="282"/>
            <ac:picMk id="9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4:56:50.519" v="36" actId="26606"/>
          <ac:picMkLst>
            <pc:docMk/>
            <pc:sldMk cId="1397463124" sldId="282"/>
            <ac:picMk id="16" creationId="{8863D511-4A7F-41DB-B1FE-3728DCDEB233}"/>
          </ac:picMkLst>
        </pc:picChg>
      </pc:sldChg>
      <pc:sldChg chg="addSp delSp modSp mod setBg">
        <pc:chgData name="Ooko Emmanuel" userId="3699ff1342932f2c" providerId="LiveId" clId="{541917B3-52C9-43A6-89BA-3891326358F1}" dt="2019-02-08T04:53:33.231" v="34" actId="26606"/>
        <pc:sldMkLst>
          <pc:docMk/>
          <pc:sldMk cId="3266759340" sldId="284"/>
        </pc:sldMkLst>
        <pc:spChg chg="del">
          <ac:chgData name="Ooko Emmanuel" userId="3699ff1342932f2c" providerId="LiveId" clId="{541917B3-52C9-43A6-89BA-3891326358F1}" dt="2019-02-08T04:52:57.625" v="30" actId="26606"/>
          <ac:spMkLst>
            <pc:docMk/>
            <pc:sldMk cId="3266759340" sldId="284"/>
            <ac:spMk id="2" creationId="{0AE3FF64-A125-421E-B61D-45ADE859E131}"/>
          </ac:spMkLst>
        </pc:spChg>
        <pc:spChg chg="del">
          <ac:chgData name="Ooko Emmanuel" userId="3699ff1342932f2c" providerId="LiveId" clId="{541917B3-52C9-43A6-89BA-3891326358F1}" dt="2019-02-08T04:52:57.625" v="30" actId="26606"/>
          <ac:spMkLst>
            <pc:docMk/>
            <pc:sldMk cId="3266759340" sldId="284"/>
            <ac:spMk id="3" creationId="{9BB73EAA-1607-42CD-A84C-6C8B3D3B272F}"/>
          </ac:spMkLst>
        </pc:spChg>
        <pc:spChg chg="add del">
          <ac:chgData name="Ooko Emmanuel" userId="3699ff1342932f2c" providerId="LiveId" clId="{541917B3-52C9-43A6-89BA-3891326358F1}" dt="2019-02-08T04:53:33.231" v="34" actId="26606"/>
          <ac:spMkLst>
            <pc:docMk/>
            <pc:sldMk cId="3266759340" sldId="284"/>
            <ac:spMk id="16" creationId="{4779A23E-1181-4FED-8D7F-9E5FB9C845CC}"/>
          </ac:spMkLst>
        </pc:spChg>
        <pc:spChg chg="add del">
          <ac:chgData name="Ooko Emmanuel" userId="3699ff1342932f2c" providerId="LiveId" clId="{541917B3-52C9-43A6-89BA-3891326358F1}" dt="2019-02-08T04:53:33.231" v="34" actId="26606"/>
          <ac:spMkLst>
            <pc:docMk/>
            <pc:sldMk cId="3266759340" sldId="284"/>
            <ac:spMk id="18" creationId="{6E7CEFAB-3D05-4F5B-BDB0-803004C433E7}"/>
          </ac:spMkLst>
        </pc:spChg>
        <pc:spChg chg="add">
          <ac:chgData name="Ooko Emmanuel" userId="3699ff1342932f2c" providerId="LiveId" clId="{541917B3-52C9-43A6-89BA-3891326358F1}" dt="2019-02-08T04:53:33.231" v="34" actId="26606"/>
          <ac:spMkLst>
            <pc:docMk/>
            <pc:sldMk cId="3266759340" sldId="284"/>
            <ac:spMk id="32" creationId="{78C8E5A9-4602-47CC-B762-4BEE040C30BE}"/>
          </ac:spMkLst>
        </pc:spChg>
        <pc:spChg chg="add">
          <ac:chgData name="Ooko Emmanuel" userId="3699ff1342932f2c" providerId="LiveId" clId="{541917B3-52C9-43A6-89BA-3891326358F1}" dt="2019-02-08T04:53:33.231" v="34" actId="26606"/>
          <ac:spMkLst>
            <pc:docMk/>
            <pc:sldMk cId="3266759340" sldId="284"/>
            <ac:spMk id="34" creationId="{1A15162E-27E6-4D95-9796-3DF1EB8BD26F}"/>
          </ac:spMkLst>
        </pc:spChg>
        <pc:grpChg chg="add del">
          <ac:chgData name="Ooko Emmanuel" userId="3699ff1342932f2c" providerId="LiveId" clId="{541917B3-52C9-43A6-89BA-3891326358F1}" dt="2019-02-08T04:53:33.231" v="34" actId="26606"/>
          <ac:grpSpMkLst>
            <pc:docMk/>
            <pc:sldMk cId="3266759340" sldId="284"/>
            <ac:grpSpMk id="11" creationId="{42AB5EEF-5DB7-47EA-BB55-DC7DAC8A6870}"/>
          </ac:grpSpMkLst>
        </pc:grpChg>
        <pc:grpChg chg="add">
          <ac:chgData name="Ooko Emmanuel" userId="3699ff1342932f2c" providerId="LiveId" clId="{541917B3-52C9-43A6-89BA-3891326358F1}" dt="2019-02-08T04:53:33.231" v="34" actId="26606"/>
          <ac:grpSpMkLst>
            <pc:docMk/>
            <pc:sldMk cId="3266759340" sldId="284"/>
            <ac:grpSpMk id="25" creationId="{42AB5EEF-5DB7-47EA-BB55-DC7DAC8A6870}"/>
          </ac:grpSpMkLst>
        </pc:grpChg>
        <pc:picChg chg="mod">
          <ac:chgData name="Ooko Emmanuel" userId="3699ff1342932f2c" providerId="LiveId" clId="{541917B3-52C9-43A6-89BA-3891326358F1}" dt="2019-02-08T04:53:33.231" v="34" actId="26606"/>
          <ac:picMkLst>
            <pc:docMk/>
            <pc:sldMk cId="3266759340" sldId="284"/>
            <ac:picMk id="4" creationId="{5E5524F0-3BB4-42E2-832C-AC9C1BC4EF06}"/>
          </ac:picMkLst>
        </pc:picChg>
        <pc:picChg chg="add del">
          <ac:chgData name="Ooko Emmanuel" userId="3699ff1342932f2c" providerId="LiveId" clId="{541917B3-52C9-43A6-89BA-3891326358F1}" dt="2019-02-08T04:53:33.231" v="34" actId="26606"/>
          <ac:picMkLst>
            <pc:docMk/>
            <pc:sldMk cId="3266759340" sldId="284"/>
            <ac:picMk id="9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4:53:33.231" v="34" actId="26606"/>
          <ac:picMkLst>
            <pc:docMk/>
            <pc:sldMk cId="3266759340" sldId="284"/>
            <ac:picMk id="23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4:53:33.231" v="34" actId="26606"/>
          <ac:picMkLst>
            <pc:docMk/>
            <pc:sldMk cId="3266759340" sldId="284"/>
            <ac:picMk id="30" creationId="{8863D511-4A7F-41DB-B1FE-3728DCDEB233}"/>
          </ac:picMkLst>
        </pc:picChg>
      </pc:sldChg>
      <pc:sldChg chg="addSp delSp modSp mod setBg">
        <pc:chgData name="Ooko Emmanuel" userId="3699ff1342932f2c" providerId="LiveId" clId="{541917B3-52C9-43A6-89BA-3891326358F1}" dt="2019-02-08T04:53:17.760" v="33" actId="26606"/>
        <pc:sldMkLst>
          <pc:docMk/>
          <pc:sldMk cId="4271440731" sldId="285"/>
        </pc:sldMkLst>
        <pc:spChg chg="add del">
          <ac:chgData name="Ooko Emmanuel" userId="3699ff1342932f2c" providerId="LiveId" clId="{541917B3-52C9-43A6-89BA-3891326358F1}" dt="2019-02-08T04:53:17.760" v="33" actId="26606"/>
          <ac:spMkLst>
            <pc:docMk/>
            <pc:sldMk cId="4271440731" sldId="285"/>
            <ac:spMk id="2" creationId="{6E5A8FCA-CD80-4643-B8A1-CD1F2523B773}"/>
          </ac:spMkLst>
        </pc:spChg>
        <pc:spChg chg="add del">
          <ac:chgData name="Ooko Emmanuel" userId="3699ff1342932f2c" providerId="LiveId" clId="{541917B3-52C9-43A6-89BA-3891326358F1}" dt="2019-02-08T04:53:17.760" v="33" actId="26606"/>
          <ac:spMkLst>
            <pc:docMk/>
            <pc:sldMk cId="4271440731" sldId="285"/>
            <ac:spMk id="3" creationId="{9640C10A-095F-4B28-ADCE-B26948581F85}"/>
          </ac:spMkLst>
        </pc:spChg>
        <pc:spChg chg="add del">
          <ac:chgData name="Ooko Emmanuel" userId="3699ff1342932f2c" providerId="LiveId" clId="{541917B3-52C9-43A6-89BA-3891326358F1}" dt="2019-02-08T04:53:17.635" v="32" actId="26606"/>
          <ac:spMkLst>
            <pc:docMk/>
            <pc:sldMk cId="4271440731" sldId="285"/>
            <ac:spMk id="16" creationId="{4779A23E-1181-4FED-8D7F-9E5FB9C845CC}"/>
          </ac:spMkLst>
        </pc:spChg>
        <pc:spChg chg="add del">
          <ac:chgData name="Ooko Emmanuel" userId="3699ff1342932f2c" providerId="LiveId" clId="{541917B3-52C9-43A6-89BA-3891326358F1}" dt="2019-02-08T04:53:17.635" v="32" actId="26606"/>
          <ac:spMkLst>
            <pc:docMk/>
            <pc:sldMk cId="4271440731" sldId="285"/>
            <ac:spMk id="18" creationId="{6E7CEFAB-3D05-4F5B-BDB0-803004C433E7}"/>
          </ac:spMkLst>
        </pc:spChg>
        <pc:spChg chg="add">
          <ac:chgData name="Ooko Emmanuel" userId="3699ff1342932f2c" providerId="LiveId" clId="{541917B3-52C9-43A6-89BA-3891326358F1}" dt="2019-02-08T04:53:17.760" v="33" actId="26606"/>
          <ac:spMkLst>
            <pc:docMk/>
            <pc:sldMk cId="4271440731" sldId="285"/>
            <ac:spMk id="22" creationId="{00A59D1D-0134-46DF-99F7-50360D6127ED}"/>
          </ac:spMkLst>
        </pc:spChg>
        <pc:grpChg chg="add del">
          <ac:chgData name="Ooko Emmanuel" userId="3699ff1342932f2c" providerId="LiveId" clId="{541917B3-52C9-43A6-89BA-3891326358F1}" dt="2019-02-08T04:53:17.635" v="32" actId="26606"/>
          <ac:grpSpMkLst>
            <pc:docMk/>
            <pc:sldMk cId="4271440731" sldId="285"/>
            <ac:grpSpMk id="11" creationId="{42AB5EEF-5DB7-47EA-BB55-DC7DAC8A6870}"/>
          </ac:grpSpMkLst>
        </pc:grpChg>
        <pc:grpChg chg="add">
          <ac:chgData name="Ooko Emmanuel" userId="3699ff1342932f2c" providerId="LiveId" clId="{541917B3-52C9-43A6-89BA-3891326358F1}" dt="2019-02-08T04:53:17.760" v="33" actId="26606"/>
          <ac:grpSpMkLst>
            <pc:docMk/>
            <pc:sldMk cId="4271440731" sldId="285"/>
            <ac:grpSpMk id="21" creationId="{42AB5EEF-5DB7-47EA-BB55-DC7DAC8A6870}"/>
          </ac:grpSpMkLst>
        </pc:grpChg>
        <pc:picChg chg="mod">
          <ac:chgData name="Ooko Emmanuel" userId="3699ff1342932f2c" providerId="LiveId" clId="{541917B3-52C9-43A6-89BA-3891326358F1}" dt="2019-02-08T04:53:17.760" v="33" actId="26606"/>
          <ac:picMkLst>
            <pc:docMk/>
            <pc:sldMk cId="4271440731" sldId="285"/>
            <ac:picMk id="4" creationId="{C3774D6B-05A9-45CC-A849-4CB353F35C7B}"/>
          </ac:picMkLst>
        </pc:picChg>
        <pc:picChg chg="add del">
          <ac:chgData name="Ooko Emmanuel" userId="3699ff1342932f2c" providerId="LiveId" clId="{541917B3-52C9-43A6-89BA-3891326358F1}" dt="2019-02-08T04:53:17.635" v="32" actId="26606"/>
          <ac:picMkLst>
            <pc:docMk/>
            <pc:sldMk cId="4271440731" sldId="285"/>
            <ac:picMk id="9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4:53:17.760" v="33" actId="26606"/>
          <ac:picMkLst>
            <pc:docMk/>
            <pc:sldMk cId="4271440731" sldId="285"/>
            <ac:picMk id="20" creationId="{F770B4CD-535A-4FF2-B700-8C40F0031E93}"/>
          </ac:picMkLst>
        </pc:picChg>
      </pc:sldChg>
      <pc:sldChg chg="addSp modSp">
        <pc:chgData name="Ooko Emmanuel" userId="3699ff1342932f2c" providerId="LiveId" clId="{541917B3-52C9-43A6-89BA-3891326358F1}" dt="2019-02-08T05:03:53.378" v="116" actId="20577"/>
        <pc:sldMkLst>
          <pc:docMk/>
          <pc:sldMk cId="389248349" sldId="286"/>
        </pc:sldMkLst>
        <pc:spChg chg="add mod">
          <ac:chgData name="Ooko Emmanuel" userId="3699ff1342932f2c" providerId="LiveId" clId="{541917B3-52C9-43A6-89BA-3891326358F1}" dt="2019-02-08T05:03:53.378" v="116" actId="20577"/>
          <ac:spMkLst>
            <pc:docMk/>
            <pc:sldMk cId="389248349" sldId="286"/>
            <ac:spMk id="4" creationId="{9A32C5D8-F9F9-4C66-8E0A-98F5DC75B408}"/>
          </ac:spMkLst>
        </pc:spChg>
        <pc:spChg chg="mod">
          <ac:chgData name="Ooko Emmanuel" userId="3699ff1342932f2c" providerId="LiveId" clId="{541917B3-52C9-43A6-89BA-3891326358F1}" dt="2019-02-08T05:03:47.532" v="106" actId="1076"/>
          <ac:spMkLst>
            <pc:docMk/>
            <pc:sldMk cId="389248349" sldId="286"/>
            <ac:spMk id="304" creationId="{00000000-0000-0000-0000-000000000000}"/>
          </ac:spMkLst>
        </pc:spChg>
      </pc:sldChg>
      <pc:sldChg chg="modSp ord">
        <pc:chgData name="Ooko Emmanuel" userId="3699ff1342932f2c" providerId="LiveId" clId="{541917B3-52C9-43A6-89BA-3891326358F1}" dt="2019-02-08T05:38:08.437" v="223" actId="20577"/>
        <pc:sldMkLst>
          <pc:docMk/>
          <pc:sldMk cId="3046784870" sldId="296"/>
        </pc:sldMkLst>
        <pc:spChg chg="mod">
          <ac:chgData name="Ooko Emmanuel" userId="3699ff1342932f2c" providerId="LiveId" clId="{541917B3-52C9-43A6-89BA-3891326358F1}" dt="2019-02-08T05:38:08.437" v="223" actId="20577"/>
          <ac:spMkLst>
            <pc:docMk/>
            <pc:sldMk cId="3046784870" sldId="296"/>
            <ac:spMk id="2" creationId="{F984219A-0525-47CE-AAC6-0B3A317621FD}"/>
          </ac:spMkLst>
        </pc:spChg>
      </pc:sldChg>
      <pc:sldChg chg="modSp ord">
        <pc:chgData name="Ooko Emmanuel" userId="3699ff1342932f2c" providerId="LiveId" clId="{541917B3-52C9-43A6-89BA-3891326358F1}" dt="2019-02-08T09:17:59.038" v="277" actId="20577"/>
        <pc:sldMkLst>
          <pc:docMk/>
          <pc:sldMk cId="1156604704" sldId="297"/>
        </pc:sldMkLst>
        <pc:spChg chg="mod">
          <ac:chgData name="Ooko Emmanuel" userId="3699ff1342932f2c" providerId="LiveId" clId="{541917B3-52C9-43A6-89BA-3891326358F1}" dt="2019-02-08T09:17:59.038" v="277" actId="20577"/>
          <ac:spMkLst>
            <pc:docMk/>
            <pc:sldMk cId="1156604704" sldId="297"/>
            <ac:spMk id="2" creationId="{CEEC8F6F-BA7C-41A3-BF52-A343B6E29C59}"/>
          </ac:spMkLst>
        </pc:spChg>
        <pc:spChg chg="mod">
          <ac:chgData name="Ooko Emmanuel" userId="3699ff1342932f2c" providerId="LiveId" clId="{541917B3-52C9-43A6-89BA-3891326358F1}" dt="2019-02-08T05:33:48.658" v="210" actId="20577"/>
          <ac:spMkLst>
            <pc:docMk/>
            <pc:sldMk cId="1156604704" sldId="297"/>
            <ac:spMk id="3" creationId="{68DA3D3F-38E5-441D-A413-B8A5517AA1EB}"/>
          </ac:spMkLst>
        </pc:spChg>
      </pc:sldChg>
      <pc:sldChg chg="del">
        <pc:chgData name="Ooko Emmanuel" userId="3699ff1342932f2c" providerId="LiveId" clId="{541917B3-52C9-43A6-89BA-3891326358F1}" dt="2019-02-08T04:41:17.523" v="5" actId="2696"/>
        <pc:sldMkLst>
          <pc:docMk/>
          <pc:sldMk cId="1398768544" sldId="298"/>
        </pc:sldMkLst>
      </pc:sldChg>
      <pc:sldChg chg="del">
        <pc:chgData name="Ooko Emmanuel" userId="3699ff1342932f2c" providerId="LiveId" clId="{541917B3-52C9-43A6-89BA-3891326358F1}" dt="2019-02-08T04:41:12.787" v="4" actId="2696"/>
        <pc:sldMkLst>
          <pc:docMk/>
          <pc:sldMk cId="2018847258" sldId="299"/>
        </pc:sldMkLst>
      </pc:sldChg>
      <pc:sldChg chg="del">
        <pc:chgData name="Ooko Emmanuel" userId="3699ff1342932f2c" providerId="LiveId" clId="{541917B3-52C9-43A6-89BA-3891326358F1}" dt="2019-02-08T04:40:54.768" v="2" actId="2696"/>
        <pc:sldMkLst>
          <pc:docMk/>
          <pc:sldMk cId="2884448277" sldId="301"/>
        </pc:sldMkLst>
      </pc:sldChg>
      <pc:sldChg chg="modSp">
        <pc:chgData name="Ooko Emmanuel" userId="3699ff1342932f2c" providerId="LiveId" clId="{541917B3-52C9-43A6-89BA-3891326358F1}" dt="2019-02-08T04:40:46.313" v="1" actId="20577"/>
        <pc:sldMkLst>
          <pc:docMk/>
          <pc:sldMk cId="1193109125" sldId="302"/>
        </pc:sldMkLst>
        <pc:spChg chg="mod">
          <ac:chgData name="Ooko Emmanuel" userId="3699ff1342932f2c" providerId="LiveId" clId="{541917B3-52C9-43A6-89BA-3891326358F1}" dt="2019-02-08T04:40:46.313" v="1" actId="20577"/>
          <ac:spMkLst>
            <pc:docMk/>
            <pc:sldMk cId="1193109125" sldId="302"/>
            <ac:spMk id="2" creationId="{75B5AEC5-1AF2-49B0-86AC-B8E17DB0D0D0}"/>
          </ac:spMkLst>
        </pc:spChg>
      </pc:sldChg>
      <pc:sldChg chg="modSp ord">
        <pc:chgData name="Ooko Emmanuel" userId="3699ff1342932f2c" providerId="LiveId" clId="{541917B3-52C9-43A6-89BA-3891326358F1}" dt="2019-02-08T05:42:45.902" v="234" actId="20577"/>
        <pc:sldMkLst>
          <pc:docMk/>
          <pc:sldMk cId="2186469345" sldId="303"/>
        </pc:sldMkLst>
        <pc:spChg chg="mod">
          <ac:chgData name="Ooko Emmanuel" userId="3699ff1342932f2c" providerId="LiveId" clId="{541917B3-52C9-43A6-89BA-3891326358F1}" dt="2019-02-08T05:42:45.902" v="234" actId="20577"/>
          <ac:spMkLst>
            <pc:docMk/>
            <pc:sldMk cId="2186469345" sldId="303"/>
            <ac:spMk id="2" creationId="{6F01840B-B2E7-4C21-B1B8-9ACA56DE0EA5}"/>
          </ac:spMkLst>
        </pc:spChg>
      </pc:sldChg>
      <pc:sldChg chg="addSp delSp modSp add mod setBg">
        <pc:chgData name="Ooko Emmanuel" userId="3699ff1342932f2c" providerId="LiveId" clId="{541917B3-52C9-43A6-89BA-3891326358F1}" dt="2019-02-08T04:51:04.879" v="24" actId="1076"/>
        <pc:sldMkLst>
          <pc:docMk/>
          <pc:sldMk cId="558555727" sldId="307"/>
        </pc:sldMkLst>
        <pc:spChg chg="add del">
          <ac:chgData name="Ooko Emmanuel" userId="3699ff1342932f2c" providerId="LiveId" clId="{541917B3-52C9-43A6-89BA-3891326358F1}" dt="2019-02-08T04:50:27.949" v="16" actId="26606"/>
          <ac:spMkLst>
            <pc:docMk/>
            <pc:sldMk cId="558555727" sldId="307"/>
            <ac:spMk id="9" creationId="{4BD43042-689E-4564-A291-C49C15CDF459}"/>
          </ac:spMkLst>
        </pc:spChg>
        <pc:spChg chg="add del">
          <ac:chgData name="Ooko Emmanuel" userId="3699ff1342932f2c" providerId="LiveId" clId="{541917B3-52C9-43A6-89BA-3891326358F1}" dt="2019-02-08T04:50:27.949" v="16" actId="26606"/>
          <ac:spMkLst>
            <pc:docMk/>
            <pc:sldMk cId="558555727" sldId="307"/>
            <ac:spMk id="11" creationId="{D0D792FB-4ECA-41AD-9C22-519E1C734F08}"/>
          </ac:spMkLst>
        </pc:spChg>
        <pc:spChg chg="add del">
          <ac:chgData name="Ooko Emmanuel" userId="3699ff1342932f2c" providerId="LiveId" clId="{541917B3-52C9-43A6-89BA-3891326358F1}" dt="2019-02-08T04:50:31.122" v="18" actId="26606"/>
          <ac:spMkLst>
            <pc:docMk/>
            <pc:sldMk cId="558555727" sldId="307"/>
            <ac:spMk id="14" creationId="{78C8E5A9-4602-47CC-B762-4BEE040C30BE}"/>
          </ac:spMkLst>
        </pc:spChg>
        <pc:spChg chg="add del">
          <ac:chgData name="Ooko Emmanuel" userId="3699ff1342932f2c" providerId="LiveId" clId="{541917B3-52C9-43A6-89BA-3891326358F1}" dt="2019-02-08T04:50:31.122" v="18" actId="26606"/>
          <ac:spMkLst>
            <pc:docMk/>
            <pc:sldMk cId="558555727" sldId="307"/>
            <ac:spMk id="15" creationId="{1A15162E-27E6-4D95-9796-3DF1EB8BD26F}"/>
          </ac:spMkLst>
        </pc:spChg>
        <pc:spChg chg="add">
          <ac:chgData name="Ooko Emmanuel" userId="3699ff1342932f2c" providerId="LiveId" clId="{541917B3-52C9-43A6-89BA-3891326358F1}" dt="2019-02-08T04:50:31.153" v="19" actId="26606"/>
          <ac:spMkLst>
            <pc:docMk/>
            <pc:sldMk cId="558555727" sldId="307"/>
            <ac:spMk id="17" creationId="{4ED2C424-5870-46BF-B77E-0C113783BCC5}"/>
          </ac:spMkLst>
        </pc:spChg>
        <pc:spChg chg="add">
          <ac:chgData name="Ooko Emmanuel" userId="3699ff1342932f2c" providerId="LiveId" clId="{541917B3-52C9-43A6-89BA-3891326358F1}" dt="2019-02-08T04:50:31.153" v="19" actId="26606"/>
          <ac:spMkLst>
            <pc:docMk/>
            <pc:sldMk cId="558555727" sldId="307"/>
            <ac:spMk id="18" creationId="{44B75501-2C4C-44D8-A541-FA33D7EF15D5}"/>
          </ac:spMkLst>
        </pc:spChg>
        <pc:picChg chg="add mod">
          <ac:chgData name="Ooko Emmanuel" userId="3699ff1342932f2c" providerId="LiveId" clId="{541917B3-52C9-43A6-89BA-3891326358F1}" dt="2019-02-08T04:51:04.879" v="24" actId="1076"/>
          <ac:picMkLst>
            <pc:docMk/>
            <pc:sldMk cId="558555727" sldId="307"/>
            <ac:picMk id="2" creationId="{B0C6A8E5-2057-4073-BD89-6F118E181CCD}"/>
          </ac:picMkLst>
        </pc:picChg>
        <pc:picChg chg="add del">
          <ac:chgData name="Ooko Emmanuel" userId="3699ff1342932f2c" providerId="LiveId" clId="{541917B3-52C9-43A6-89BA-3891326358F1}" dt="2019-02-08T04:50:27.949" v="16" actId="26606"/>
          <ac:picMkLst>
            <pc:docMk/>
            <pc:sldMk cId="558555727" sldId="307"/>
            <ac:picMk id="7" creationId="{5B4558AA-CAB7-4F7B-B105-38BE451C660E}"/>
          </ac:picMkLst>
        </pc:picChg>
        <pc:picChg chg="add del">
          <ac:chgData name="Ooko Emmanuel" userId="3699ff1342932f2c" providerId="LiveId" clId="{541917B3-52C9-43A6-89BA-3891326358F1}" dt="2019-02-08T04:50:31.122" v="18" actId="26606"/>
          <ac:picMkLst>
            <pc:docMk/>
            <pc:sldMk cId="558555727" sldId="307"/>
            <ac:picMk id="13" creationId="{8863D511-4A7F-41DB-B1FE-3728DCDEB233}"/>
          </ac:picMkLst>
        </pc:picChg>
      </pc:sldChg>
      <pc:sldChg chg="addSp delSp modSp add mod setBg">
        <pc:chgData name="Ooko Emmanuel" userId="3699ff1342932f2c" providerId="LiveId" clId="{541917B3-52C9-43A6-89BA-3891326358F1}" dt="2019-02-08T04:51:45.277" v="29" actId="14100"/>
        <pc:sldMkLst>
          <pc:docMk/>
          <pc:sldMk cId="2691710870" sldId="308"/>
        </pc:sldMkLst>
        <pc:spChg chg="add del">
          <ac:chgData name="Ooko Emmanuel" userId="3699ff1342932f2c" providerId="LiveId" clId="{541917B3-52C9-43A6-89BA-3891326358F1}" dt="2019-02-08T04:49:47.049" v="11" actId="26606"/>
          <ac:spMkLst>
            <pc:docMk/>
            <pc:sldMk cId="2691710870" sldId="308"/>
            <ac:spMk id="9" creationId="{ED934DFE-B775-4B9F-97F3-4B150731267D}"/>
          </ac:spMkLst>
        </pc:spChg>
        <pc:spChg chg="add del">
          <ac:chgData name="Ooko Emmanuel" userId="3699ff1342932f2c" providerId="LiveId" clId="{541917B3-52C9-43A6-89BA-3891326358F1}" dt="2019-02-08T04:49:47.049" v="11" actId="26606"/>
          <ac:spMkLst>
            <pc:docMk/>
            <pc:sldMk cId="2691710870" sldId="308"/>
            <ac:spMk id="11" creationId="{77CF3165-A4C8-44E6-ACDE-1B5CCF8BFB0E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3" creationId="{7367BE40-CEB0-42C0-A019-83612A9D1BDB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5" creationId="{93A1CF79-E584-4525-AB80-C5E826445E2F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6" creationId="{12CED8F1-A066-4193-A0C6-FA32AABA2BE0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7" creationId="{EDFF68DC-7619-4C0C-B291-0018372D27F1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8" creationId="{6FC2AD83-6F23-413C-AD90-9F32AF8275B2}"/>
          </ac:spMkLst>
        </pc:spChg>
        <pc:spChg chg="add del">
          <ac:chgData name="Ooko Emmanuel" userId="3699ff1342932f2c" providerId="LiveId" clId="{541917B3-52C9-43A6-89BA-3891326358F1}" dt="2019-02-08T04:49:52.469" v="13" actId="26606"/>
          <ac:spMkLst>
            <pc:docMk/>
            <pc:sldMk cId="2691710870" sldId="308"/>
            <ac:spMk id="19" creationId="{5003435F-4995-49A0-9B3D-4955D2822A21}"/>
          </ac:spMkLst>
        </pc:spChg>
        <pc:spChg chg="add del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22" creationId="{4BD43042-689E-4564-A291-C49C15CDF459}"/>
          </ac:spMkLst>
        </pc:spChg>
        <pc:spChg chg="add del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23" creationId="{D0D792FB-4ECA-41AD-9C22-519E1C734F08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30" creationId="{12CED8F1-A066-4193-A0C6-FA32AABA2BE0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32" creationId="{6FC2AD83-6F23-413C-AD90-9F32AF8275B2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34" creationId="{7367BE40-CEB0-42C0-A019-83612A9D1BDB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36" creationId="{93A1CF79-E584-4525-AB80-C5E826445E2F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38" creationId="{EDFF68DC-7619-4C0C-B291-0018372D27F1}"/>
          </ac:spMkLst>
        </pc:spChg>
        <pc:spChg chg="add">
          <ac:chgData name="Ooko Emmanuel" userId="3699ff1342932f2c" providerId="LiveId" clId="{541917B3-52C9-43A6-89BA-3891326358F1}" dt="2019-02-08T04:51:33.415" v="25" actId="26606"/>
          <ac:spMkLst>
            <pc:docMk/>
            <pc:sldMk cId="2691710870" sldId="308"/>
            <ac:spMk id="40" creationId="{5003435F-4995-49A0-9B3D-4955D2822A21}"/>
          </ac:spMkLst>
        </pc:spChg>
        <pc:picChg chg="add mod">
          <ac:chgData name="Ooko Emmanuel" userId="3699ff1342932f2c" providerId="LiveId" clId="{541917B3-52C9-43A6-89BA-3891326358F1}" dt="2019-02-08T04:51:45.277" v="29" actId="14100"/>
          <ac:picMkLst>
            <pc:docMk/>
            <pc:sldMk cId="2691710870" sldId="308"/>
            <ac:picMk id="2" creationId="{8294773E-A36E-4D3D-AAD2-9F24A15A350D}"/>
          </ac:picMkLst>
        </pc:picChg>
        <pc:picChg chg="add del">
          <ac:chgData name="Ooko Emmanuel" userId="3699ff1342932f2c" providerId="LiveId" clId="{541917B3-52C9-43A6-89BA-3891326358F1}" dt="2019-02-08T04:49:47.049" v="11" actId="26606"/>
          <ac:picMkLst>
            <pc:docMk/>
            <pc:sldMk cId="2691710870" sldId="308"/>
            <ac:picMk id="7" creationId="{DFBC7AB2-DCDB-4A24-8BFD-CF6E55D96DB4}"/>
          </ac:picMkLst>
        </pc:picChg>
        <pc:picChg chg="add del">
          <ac:chgData name="Ooko Emmanuel" userId="3699ff1342932f2c" providerId="LiveId" clId="{541917B3-52C9-43A6-89BA-3891326358F1}" dt="2019-02-08T04:49:52.469" v="13" actId="26606"/>
          <ac:picMkLst>
            <pc:docMk/>
            <pc:sldMk cId="2691710870" sldId="308"/>
            <ac:picMk id="14" creationId="{9F5E1885-4B77-4930-AF94-83DC34F5166C}"/>
          </ac:picMkLst>
        </pc:picChg>
        <pc:picChg chg="add del">
          <ac:chgData name="Ooko Emmanuel" userId="3699ff1342932f2c" providerId="LiveId" clId="{541917B3-52C9-43A6-89BA-3891326358F1}" dt="2019-02-08T04:51:33.415" v="25" actId="26606"/>
          <ac:picMkLst>
            <pc:docMk/>
            <pc:sldMk cId="2691710870" sldId="308"/>
            <ac:picMk id="21" creationId="{5B4558AA-CAB7-4F7B-B105-38BE451C660E}"/>
          </ac:picMkLst>
        </pc:picChg>
        <pc:picChg chg="add">
          <ac:chgData name="Ooko Emmanuel" userId="3699ff1342932f2c" providerId="LiveId" clId="{541917B3-52C9-43A6-89BA-3891326358F1}" dt="2019-02-08T04:51:33.415" v="25" actId="26606"/>
          <ac:picMkLst>
            <pc:docMk/>
            <pc:sldMk cId="2691710870" sldId="308"/>
            <ac:picMk id="28" creationId="{9F5E1885-4B77-4930-AF94-83DC34F5166C}"/>
          </ac:picMkLst>
        </pc:picChg>
      </pc:sldChg>
      <pc:sldChg chg="addSp delSp modSp add mod setBg">
        <pc:chgData name="Ooko Emmanuel" userId="3699ff1342932f2c" providerId="LiveId" clId="{541917B3-52C9-43A6-89BA-3891326358F1}" dt="2019-02-08T05:01:25.009" v="94" actId="26606"/>
        <pc:sldMkLst>
          <pc:docMk/>
          <pc:sldMk cId="3321639662" sldId="309"/>
        </pc:sldMkLst>
        <pc:spChg chg="del">
          <ac:chgData name="Ooko Emmanuel" userId="3699ff1342932f2c" providerId="LiveId" clId="{541917B3-52C9-43A6-89BA-3891326358F1}" dt="2019-02-08T05:01:25.009" v="94" actId="26606"/>
          <ac:spMkLst>
            <pc:docMk/>
            <pc:sldMk cId="3321639662" sldId="309"/>
            <ac:spMk id="2" creationId="{EB9FD962-52C3-4231-8585-D88B109AAC21}"/>
          </ac:spMkLst>
        </pc:spChg>
        <pc:spChg chg="del">
          <ac:chgData name="Ooko Emmanuel" userId="3699ff1342932f2c" providerId="LiveId" clId="{541917B3-52C9-43A6-89BA-3891326358F1}" dt="2019-02-08T05:01:25.009" v="94" actId="26606"/>
          <ac:spMkLst>
            <pc:docMk/>
            <pc:sldMk cId="3321639662" sldId="309"/>
            <ac:spMk id="3" creationId="{1827CD39-A26B-4676-A1E8-9AE5A8E57175}"/>
          </ac:spMkLst>
        </pc:spChg>
        <pc:spChg chg="add">
          <ac:chgData name="Ooko Emmanuel" userId="3699ff1342932f2c" providerId="LiveId" clId="{541917B3-52C9-43A6-89BA-3891326358F1}" dt="2019-02-08T05:01:25.009" v="94" actId="26606"/>
          <ac:spMkLst>
            <pc:docMk/>
            <pc:sldMk cId="3321639662" sldId="309"/>
            <ac:spMk id="16" creationId="{4ED2C424-5870-46BF-B77E-0C113783BCC5}"/>
          </ac:spMkLst>
        </pc:spChg>
        <pc:spChg chg="add">
          <ac:chgData name="Ooko Emmanuel" userId="3699ff1342932f2c" providerId="LiveId" clId="{541917B3-52C9-43A6-89BA-3891326358F1}" dt="2019-02-08T05:01:25.009" v="94" actId="26606"/>
          <ac:spMkLst>
            <pc:docMk/>
            <pc:sldMk cId="3321639662" sldId="309"/>
            <ac:spMk id="18" creationId="{44B75501-2C4C-44D8-A541-FA33D7EF15D5}"/>
          </ac:spMkLst>
        </pc:spChg>
        <pc:grpChg chg="add">
          <ac:chgData name="Ooko Emmanuel" userId="3699ff1342932f2c" providerId="LiveId" clId="{541917B3-52C9-43A6-89BA-3891326358F1}" dt="2019-02-08T05:01:25.009" v="94" actId="26606"/>
          <ac:grpSpMkLst>
            <pc:docMk/>
            <pc:sldMk cId="3321639662" sldId="309"/>
            <ac:grpSpMk id="11" creationId="{42AB5EEF-5DB7-47EA-BB55-DC7DAC8A6870}"/>
          </ac:grpSpMkLst>
        </pc:grpChg>
        <pc:picChg chg="add mod">
          <ac:chgData name="Ooko Emmanuel" userId="3699ff1342932f2c" providerId="LiveId" clId="{541917B3-52C9-43A6-89BA-3891326358F1}" dt="2019-02-08T05:01:25.009" v="94" actId="26606"/>
          <ac:picMkLst>
            <pc:docMk/>
            <pc:sldMk cId="3321639662" sldId="309"/>
            <ac:picMk id="4" creationId="{5571AD5F-64E0-4EC6-AC12-86300B3F4E7C}"/>
          </ac:picMkLst>
        </pc:picChg>
        <pc:picChg chg="add">
          <ac:chgData name="Ooko Emmanuel" userId="3699ff1342932f2c" providerId="LiveId" clId="{541917B3-52C9-43A6-89BA-3891326358F1}" dt="2019-02-08T05:01:25.009" v="94" actId="26606"/>
          <ac:picMkLst>
            <pc:docMk/>
            <pc:sldMk cId="3321639662" sldId="309"/>
            <ac:picMk id="9" creationId="{F770B4CD-535A-4FF2-B700-8C40F0031E93}"/>
          </ac:picMkLst>
        </pc:picChg>
      </pc:sldChg>
      <pc:sldChg chg="delSp modSp add">
        <pc:chgData name="Ooko Emmanuel" userId="3699ff1342932f2c" providerId="LiveId" clId="{541917B3-52C9-43A6-89BA-3891326358F1}" dt="2019-02-08T05:09:57.346" v="190"/>
        <pc:sldMkLst>
          <pc:docMk/>
          <pc:sldMk cId="4135631772" sldId="310"/>
        </pc:sldMkLst>
        <pc:spChg chg="del">
          <ac:chgData name="Ooko Emmanuel" userId="3699ff1342932f2c" providerId="LiveId" clId="{541917B3-52C9-43A6-89BA-3891326358F1}" dt="2019-02-08T05:09:57.346" v="190"/>
          <ac:spMkLst>
            <pc:docMk/>
            <pc:sldMk cId="4135631772" sldId="310"/>
            <ac:spMk id="4" creationId="{9A32C5D8-F9F9-4C66-8E0A-98F5DC75B408}"/>
          </ac:spMkLst>
        </pc:spChg>
        <pc:spChg chg="mod">
          <ac:chgData name="Ooko Emmanuel" userId="3699ff1342932f2c" providerId="LiveId" clId="{541917B3-52C9-43A6-89BA-3891326358F1}" dt="2019-02-08T05:09:10.967" v="189" actId="20577"/>
          <ac:spMkLst>
            <pc:docMk/>
            <pc:sldMk cId="4135631772" sldId="310"/>
            <ac:spMk id="304" creationId="{00000000-0000-0000-0000-000000000000}"/>
          </ac:spMkLst>
        </pc:spChg>
      </pc:sldChg>
      <pc:sldChg chg="addSp delSp modSp add mod setBg">
        <pc:chgData name="Ooko Emmanuel" userId="3699ff1342932f2c" providerId="LiveId" clId="{541917B3-52C9-43A6-89BA-3891326358F1}" dt="2019-02-08T05:10:56.639" v="194" actId="26606"/>
        <pc:sldMkLst>
          <pc:docMk/>
          <pc:sldMk cId="1618803120" sldId="311"/>
        </pc:sldMkLst>
        <pc:spChg chg="del">
          <ac:chgData name="Ooko Emmanuel" userId="3699ff1342932f2c" providerId="LiveId" clId="{541917B3-52C9-43A6-89BA-3891326358F1}" dt="2019-02-08T05:10:56.639" v="194" actId="26606"/>
          <ac:spMkLst>
            <pc:docMk/>
            <pc:sldMk cId="1618803120" sldId="311"/>
            <ac:spMk id="2" creationId="{0B144984-6838-484A-8F9F-6B6DDB4BCD64}"/>
          </ac:spMkLst>
        </pc:spChg>
        <pc:spChg chg="del">
          <ac:chgData name="Ooko Emmanuel" userId="3699ff1342932f2c" providerId="LiveId" clId="{541917B3-52C9-43A6-89BA-3891326358F1}" dt="2019-02-08T05:10:56.639" v="194" actId="26606"/>
          <ac:spMkLst>
            <pc:docMk/>
            <pc:sldMk cId="1618803120" sldId="311"/>
            <ac:spMk id="3" creationId="{E7D9FCB6-076E-47EA-9B1F-2C666CB7D347}"/>
          </ac:spMkLst>
        </pc:spChg>
        <pc:grpChg chg="add">
          <ac:chgData name="Ooko Emmanuel" userId="3699ff1342932f2c" providerId="LiveId" clId="{541917B3-52C9-43A6-89BA-3891326358F1}" dt="2019-02-08T05:10:56.639" v="194" actId="26606"/>
          <ac:grpSpMkLst>
            <pc:docMk/>
            <pc:sldMk cId="1618803120" sldId="311"/>
            <ac:grpSpMk id="11" creationId="{5C436ED1-B374-4FA9-AC69-CA9B086E4F35}"/>
          </ac:grpSpMkLst>
        </pc:grpChg>
        <pc:picChg chg="add mod">
          <ac:chgData name="Ooko Emmanuel" userId="3699ff1342932f2c" providerId="LiveId" clId="{541917B3-52C9-43A6-89BA-3891326358F1}" dt="2019-02-08T05:10:56.639" v="194" actId="26606"/>
          <ac:picMkLst>
            <pc:docMk/>
            <pc:sldMk cId="1618803120" sldId="311"/>
            <ac:picMk id="4" creationId="{19309B03-A4AC-4FD0-852C-73A4F8B4CC04}"/>
          </ac:picMkLst>
        </pc:picChg>
        <pc:picChg chg="add">
          <ac:chgData name="Ooko Emmanuel" userId="3699ff1342932f2c" providerId="LiveId" clId="{541917B3-52C9-43A6-89BA-3891326358F1}" dt="2019-02-08T05:10:56.639" v="194" actId="26606"/>
          <ac:picMkLst>
            <pc:docMk/>
            <pc:sldMk cId="1618803120" sldId="311"/>
            <ac:picMk id="9" creationId="{515DA87D-133C-4F77-8863-8B66D40F993C}"/>
          </ac:picMkLst>
        </pc:picChg>
      </pc:sldChg>
      <pc:sldChg chg="addSp delSp modSp add mod setBg">
        <pc:chgData name="Ooko Emmanuel" userId="3699ff1342932f2c" providerId="LiveId" clId="{541917B3-52C9-43A6-89BA-3891326358F1}" dt="2019-02-08T05:12:38.869" v="196" actId="26606"/>
        <pc:sldMkLst>
          <pc:docMk/>
          <pc:sldMk cId="1749698308" sldId="312"/>
        </pc:sldMkLst>
        <pc:spChg chg="del">
          <ac:chgData name="Ooko Emmanuel" userId="3699ff1342932f2c" providerId="LiveId" clId="{541917B3-52C9-43A6-89BA-3891326358F1}" dt="2019-02-08T05:12:38.869" v="196" actId="26606"/>
          <ac:spMkLst>
            <pc:docMk/>
            <pc:sldMk cId="1749698308" sldId="312"/>
            <ac:spMk id="2" creationId="{2FCE8283-8053-4D41-B688-D5C9A84B5312}"/>
          </ac:spMkLst>
        </pc:spChg>
        <pc:spChg chg="del">
          <ac:chgData name="Ooko Emmanuel" userId="3699ff1342932f2c" providerId="LiveId" clId="{541917B3-52C9-43A6-89BA-3891326358F1}" dt="2019-02-08T05:12:38.869" v="196" actId="26606"/>
          <ac:spMkLst>
            <pc:docMk/>
            <pc:sldMk cId="1749698308" sldId="312"/>
            <ac:spMk id="3" creationId="{6633D6FD-8CAA-404A-8199-BDD9661F4077}"/>
          </ac:spMkLst>
        </pc:spChg>
        <pc:spChg chg="add">
          <ac:chgData name="Ooko Emmanuel" userId="3699ff1342932f2c" providerId="LiveId" clId="{541917B3-52C9-43A6-89BA-3891326358F1}" dt="2019-02-08T05:12:38.869" v="196" actId="26606"/>
          <ac:spMkLst>
            <pc:docMk/>
            <pc:sldMk cId="1749698308" sldId="312"/>
            <ac:spMk id="18" creationId="{4BD43042-689E-4564-A291-C49C15CDF459}"/>
          </ac:spMkLst>
        </pc:spChg>
        <pc:spChg chg="add">
          <ac:chgData name="Ooko Emmanuel" userId="3699ff1342932f2c" providerId="LiveId" clId="{541917B3-52C9-43A6-89BA-3891326358F1}" dt="2019-02-08T05:12:38.869" v="196" actId="26606"/>
          <ac:spMkLst>
            <pc:docMk/>
            <pc:sldMk cId="1749698308" sldId="312"/>
            <ac:spMk id="20" creationId="{D0D792FB-4ECA-41AD-9C22-519E1C734F08}"/>
          </ac:spMkLst>
        </pc:spChg>
        <pc:grpChg chg="add">
          <ac:chgData name="Ooko Emmanuel" userId="3699ff1342932f2c" providerId="LiveId" clId="{541917B3-52C9-43A6-89BA-3891326358F1}" dt="2019-02-08T05:12:38.869" v="196" actId="26606"/>
          <ac:grpSpMkLst>
            <pc:docMk/>
            <pc:sldMk cId="1749698308" sldId="312"/>
            <ac:grpSpMk id="11" creationId="{42AB5EEF-5DB7-47EA-BB55-DC7DAC8A6870}"/>
          </ac:grpSpMkLst>
        </pc:grpChg>
        <pc:picChg chg="add mod">
          <ac:chgData name="Ooko Emmanuel" userId="3699ff1342932f2c" providerId="LiveId" clId="{541917B3-52C9-43A6-89BA-3891326358F1}" dt="2019-02-08T05:12:38.869" v="196" actId="26606"/>
          <ac:picMkLst>
            <pc:docMk/>
            <pc:sldMk cId="1749698308" sldId="312"/>
            <ac:picMk id="4" creationId="{CACDA93E-542C-4D3E-B09C-B0F511AB16B1}"/>
          </ac:picMkLst>
        </pc:picChg>
        <pc:picChg chg="add">
          <ac:chgData name="Ooko Emmanuel" userId="3699ff1342932f2c" providerId="LiveId" clId="{541917B3-52C9-43A6-89BA-3891326358F1}" dt="2019-02-08T05:12:38.869" v="196" actId="26606"/>
          <ac:picMkLst>
            <pc:docMk/>
            <pc:sldMk cId="1749698308" sldId="312"/>
            <ac:picMk id="9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5:12:38.869" v="196" actId="26606"/>
          <ac:picMkLst>
            <pc:docMk/>
            <pc:sldMk cId="1749698308" sldId="312"/>
            <ac:picMk id="16" creationId="{5B4558AA-CAB7-4F7B-B105-38BE451C660E}"/>
          </ac:picMkLst>
        </pc:picChg>
      </pc:sldChg>
      <pc:sldChg chg="add del">
        <pc:chgData name="Ooko Emmanuel" userId="3699ff1342932f2c" providerId="LiveId" clId="{541917B3-52C9-43A6-89BA-3891326358F1}" dt="2019-02-08T05:19:59.721" v="198" actId="2696"/>
        <pc:sldMkLst>
          <pc:docMk/>
          <pc:sldMk cId="2851828182" sldId="313"/>
        </pc:sldMkLst>
      </pc:sldChg>
      <pc:sldChg chg="add del">
        <pc:chgData name="Ooko Emmanuel" userId="3699ff1342932f2c" providerId="LiveId" clId="{541917B3-52C9-43A6-89BA-3891326358F1}" dt="2019-02-08T05:55:16.568" v="257" actId="2696"/>
        <pc:sldMkLst>
          <pc:docMk/>
          <pc:sldMk cId="3774784770" sldId="313"/>
        </pc:sldMkLst>
      </pc:sldChg>
      <pc:sldChg chg="addSp delSp modSp add mod setBg">
        <pc:chgData name="Ooko Emmanuel" userId="3699ff1342932f2c" providerId="LiveId" clId="{541917B3-52C9-43A6-89BA-3891326358F1}" dt="2019-02-08T05:44:34.743" v="247" actId="26606"/>
        <pc:sldMkLst>
          <pc:docMk/>
          <pc:sldMk cId="387014339" sldId="314"/>
        </pc:sldMkLst>
        <pc:spChg chg="add del">
          <ac:chgData name="Ooko Emmanuel" userId="3699ff1342932f2c" providerId="LiveId" clId="{541917B3-52C9-43A6-89BA-3891326358F1}" dt="2019-02-08T05:43:31.112" v="243" actId="26606"/>
          <ac:spMkLst>
            <pc:docMk/>
            <pc:sldMk cId="387014339" sldId="314"/>
            <ac:spMk id="2" creationId="{3C82D0BA-F57E-4EE7-BE99-D1C98C3E92E5}"/>
          </ac:spMkLst>
        </pc:spChg>
        <pc:spChg chg="add del">
          <ac:chgData name="Ooko Emmanuel" userId="3699ff1342932f2c" providerId="LiveId" clId="{541917B3-52C9-43A6-89BA-3891326358F1}" dt="2019-02-08T05:43:31.112" v="243" actId="26606"/>
          <ac:spMkLst>
            <pc:docMk/>
            <pc:sldMk cId="387014339" sldId="314"/>
            <ac:spMk id="3" creationId="{0860DA27-D927-4918-AB2F-99ACD5C16282}"/>
          </ac:spMkLst>
        </pc:spChg>
        <pc:spChg chg="add del">
          <ac:chgData name="Ooko Emmanuel" userId="3699ff1342932f2c" providerId="LiveId" clId="{541917B3-52C9-43A6-89BA-3891326358F1}" dt="2019-02-08T05:43:25.642" v="238" actId="26606"/>
          <ac:spMkLst>
            <pc:docMk/>
            <pc:sldMk cId="387014339" sldId="314"/>
            <ac:spMk id="16" creationId="{4ED2C424-5870-46BF-B77E-0C113783BCC5}"/>
          </ac:spMkLst>
        </pc:spChg>
        <pc:spChg chg="add del">
          <ac:chgData name="Ooko Emmanuel" userId="3699ff1342932f2c" providerId="LiveId" clId="{541917B3-52C9-43A6-89BA-3891326358F1}" dt="2019-02-08T05:43:25.642" v="238" actId="26606"/>
          <ac:spMkLst>
            <pc:docMk/>
            <pc:sldMk cId="387014339" sldId="314"/>
            <ac:spMk id="18" creationId="{44B75501-2C4C-44D8-A541-FA33D7EF15D5}"/>
          </ac:spMkLst>
        </pc:spChg>
        <pc:spChg chg="add del">
          <ac:chgData name="Ooko Emmanuel" userId="3699ff1342932f2c" providerId="LiveId" clId="{541917B3-52C9-43A6-89BA-3891326358F1}" dt="2019-02-08T05:43:30.830" v="242" actId="26606"/>
          <ac:spMkLst>
            <pc:docMk/>
            <pc:sldMk cId="387014339" sldId="314"/>
            <ac:spMk id="25" creationId="{A2509F26-B5DC-4BA7-B476-4CB044237A2E}"/>
          </ac:spMkLst>
        </pc:spChg>
        <pc:spChg chg="add del">
          <ac:chgData name="Ooko Emmanuel" userId="3699ff1342932f2c" providerId="LiveId" clId="{541917B3-52C9-43A6-89BA-3891326358F1}" dt="2019-02-08T05:43:30.830" v="242" actId="26606"/>
          <ac:spMkLst>
            <pc:docMk/>
            <pc:sldMk cId="387014339" sldId="314"/>
            <ac:spMk id="26" creationId="{DB103EB1-B135-4526-B883-33228FC27FF1}"/>
          </ac:spMkLst>
        </pc:spChg>
        <pc:spChg chg="add del">
          <ac:chgData name="Ooko Emmanuel" userId="3699ff1342932f2c" providerId="LiveId" clId="{541917B3-52C9-43A6-89BA-3891326358F1}" dt="2019-02-08T05:44:34.743" v="247" actId="26606"/>
          <ac:spMkLst>
            <pc:docMk/>
            <pc:sldMk cId="387014339" sldId="314"/>
            <ac:spMk id="31" creationId="{4BD43042-689E-4564-A291-C49C15CDF459}"/>
          </ac:spMkLst>
        </pc:spChg>
        <pc:spChg chg="add del">
          <ac:chgData name="Ooko Emmanuel" userId="3699ff1342932f2c" providerId="LiveId" clId="{541917B3-52C9-43A6-89BA-3891326358F1}" dt="2019-02-08T05:44:34.743" v="247" actId="26606"/>
          <ac:spMkLst>
            <pc:docMk/>
            <pc:sldMk cId="387014339" sldId="314"/>
            <ac:spMk id="32" creationId="{D0D792FB-4ECA-41AD-9C22-519E1C734F08}"/>
          </ac:spMkLst>
        </pc:spChg>
        <pc:spChg chg="add">
          <ac:chgData name="Ooko Emmanuel" userId="3699ff1342932f2c" providerId="LiveId" clId="{541917B3-52C9-43A6-89BA-3891326358F1}" dt="2019-02-08T05:44:34.743" v="247" actId="26606"/>
          <ac:spMkLst>
            <pc:docMk/>
            <pc:sldMk cId="387014339" sldId="314"/>
            <ac:spMk id="44" creationId="{4ED2C424-5870-46BF-B77E-0C113783BCC5}"/>
          </ac:spMkLst>
        </pc:spChg>
        <pc:spChg chg="add">
          <ac:chgData name="Ooko Emmanuel" userId="3699ff1342932f2c" providerId="LiveId" clId="{541917B3-52C9-43A6-89BA-3891326358F1}" dt="2019-02-08T05:44:34.743" v="247" actId="26606"/>
          <ac:spMkLst>
            <pc:docMk/>
            <pc:sldMk cId="387014339" sldId="314"/>
            <ac:spMk id="46" creationId="{44B75501-2C4C-44D8-A541-FA33D7EF15D5}"/>
          </ac:spMkLst>
        </pc:spChg>
        <pc:grpChg chg="add del">
          <ac:chgData name="Ooko Emmanuel" userId="3699ff1342932f2c" providerId="LiveId" clId="{541917B3-52C9-43A6-89BA-3891326358F1}" dt="2019-02-08T05:43:25.642" v="238" actId="26606"/>
          <ac:grpSpMkLst>
            <pc:docMk/>
            <pc:sldMk cId="387014339" sldId="314"/>
            <ac:grpSpMk id="11" creationId="{42AB5EEF-5DB7-47EA-BB55-DC7DAC8A6870}"/>
          </ac:grpSpMkLst>
        </pc:grpChg>
        <pc:grpChg chg="add del">
          <ac:chgData name="Ooko Emmanuel" userId="3699ff1342932f2c" providerId="LiveId" clId="{541917B3-52C9-43A6-89BA-3891326358F1}" dt="2019-02-08T05:43:28.861" v="240" actId="26606"/>
          <ac:grpSpMkLst>
            <pc:docMk/>
            <pc:sldMk cId="387014339" sldId="314"/>
            <ac:grpSpMk id="21" creationId="{5C436ED1-B374-4FA9-AC69-CA9B086E4F35}"/>
          </ac:grpSpMkLst>
        </pc:grpChg>
        <pc:grpChg chg="add del">
          <ac:chgData name="Ooko Emmanuel" userId="3699ff1342932f2c" providerId="LiveId" clId="{541917B3-52C9-43A6-89BA-3891326358F1}" dt="2019-02-08T05:43:30.830" v="242" actId="26606"/>
          <ac:grpSpMkLst>
            <pc:docMk/>
            <pc:sldMk cId="387014339" sldId="314"/>
            <ac:grpSpMk id="24" creationId="{5C436ED1-B374-4FA9-AC69-CA9B086E4F35}"/>
          </ac:grpSpMkLst>
        </pc:grpChg>
        <pc:grpChg chg="add del">
          <ac:chgData name="Ooko Emmanuel" userId="3699ff1342932f2c" providerId="LiveId" clId="{541917B3-52C9-43A6-89BA-3891326358F1}" dt="2019-02-08T05:44:34.743" v="247" actId="26606"/>
          <ac:grpSpMkLst>
            <pc:docMk/>
            <pc:sldMk cId="387014339" sldId="314"/>
            <ac:grpSpMk id="29" creationId="{42AB5EEF-5DB7-47EA-BB55-DC7DAC8A6870}"/>
          </ac:grpSpMkLst>
        </pc:grpChg>
        <pc:grpChg chg="add">
          <ac:chgData name="Ooko Emmanuel" userId="3699ff1342932f2c" providerId="LiveId" clId="{541917B3-52C9-43A6-89BA-3891326358F1}" dt="2019-02-08T05:44:34.743" v="247" actId="26606"/>
          <ac:grpSpMkLst>
            <pc:docMk/>
            <pc:sldMk cId="387014339" sldId="314"/>
            <ac:grpSpMk id="39" creationId="{42AB5EEF-5DB7-47EA-BB55-DC7DAC8A6870}"/>
          </ac:grpSpMkLst>
        </pc:grpChg>
        <pc:picChg chg="add mod">
          <ac:chgData name="Ooko Emmanuel" userId="3699ff1342932f2c" providerId="LiveId" clId="{541917B3-52C9-43A6-89BA-3891326358F1}" dt="2019-02-08T05:44:34.743" v="247" actId="26606"/>
          <ac:picMkLst>
            <pc:docMk/>
            <pc:sldMk cId="387014339" sldId="314"/>
            <ac:picMk id="4" creationId="{93B9AE17-40A5-4004-BB3D-B89BB4AADB83}"/>
          </ac:picMkLst>
        </pc:picChg>
        <pc:picChg chg="add del">
          <ac:chgData name="Ooko Emmanuel" userId="3699ff1342932f2c" providerId="LiveId" clId="{541917B3-52C9-43A6-89BA-3891326358F1}" dt="2019-02-08T05:43:25.642" v="238" actId="26606"/>
          <ac:picMkLst>
            <pc:docMk/>
            <pc:sldMk cId="387014339" sldId="314"/>
            <ac:picMk id="9" creationId="{F770B4CD-535A-4FF2-B700-8C40F0031E93}"/>
          </ac:picMkLst>
        </pc:picChg>
        <pc:picChg chg="add del">
          <ac:chgData name="Ooko Emmanuel" userId="3699ff1342932f2c" providerId="LiveId" clId="{541917B3-52C9-43A6-89BA-3891326358F1}" dt="2019-02-08T05:43:28.861" v="240" actId="26606"/>
          <ac:picMkLst>
            <pc:docMk/>
            <pc:sldMk cId="387014339" sldId="314"/>
            <ac:picMk id="20" creationId="{515DA87D-133C-4F77-8863-8B66D40F993C}"/>
          </ac:picMkLst>
        </pc:picChg>
        <pc:picChg chg="add del">
          <ac:chgData name="Ooko Emmanuel" userId="3699ff1342932f2c" providerId="LiveId" clId="{541917B3-52C9-43A6-89BA-3891326358F1}" dt="2019-02-08T05:43:30.830" v="242" actId="26606"/>
          <ac:picMkLst>
            <pc:docMk/>
            <pc:sldMk cId="387014339" sldId="314"/>
            <ac:picMk id="23" creationId="{515DA87D-133C-4F77-8863-8B66D40F993C}"/>
          </ac:picMkLst>
        </pc:picChg>
        <pc:picChg chg="add del">
          <ac:chgData name="Ooko Emmanuel" userId="3699ff1342932f2c" providerId="LiveId" clId="{541917B3-52C9-43A6-89BA-3891326358F1}" dt="2019-02-08T05:44:34.743" v="247" actId="26606"/>
          <ac:picMkLst>
            <pc:docMk/>
            <pc:sldMk cId="387014339" sldId="314"/>
            <ac:picMk id="28" creationId="{F770B4CD-535A-4FF2-B700-8C40F0031E93}"/>
          </ac:picMkLst>
        </pc:picChg>
        <pc:picChg chg="add del">
          <ac:chgData name="Ooko Emmanuel" userId="3699ff1342932f2c" providerId="LiveId" clId="{541917B3-52C9-43A6-89BA-3891326358F1}" dt="2019-02-08T05:44:34.743" v="247" actId="26606"/>
          <ac:picMkLst>
            <pc:docMk/>
            <pc:sldMk cId="387014339" sldId="314"/>
            <ac:picMk id="30" creationId="{5B4558AA-CAB7-4F7B-B105-38BE451C660E}"/>
          </ac:picMkLst>
        </pc:picChg>
        <pc:picChg chg="add">
          <ac:chgData name="Ooko Emmanuel" userId="3699ff1342932f2c" providerId="LiveId" clId="{541917B3-52C9-43A6-89BA-3891326358F1}" dt="2019-02-08T05:44:34.743" v="247" actId="26606"/>
          <ac:picMkLst>
            <pc:docMk/>
            <pc:sldMk cId="387014339" sldId="314"/>
            <ac:picMk id="37" creationId="{F770B4CD-535A-4FF2-B700-8C40F0031E93}"/>
          </ac:picMkLst>
        </pc:picChg>
      </pc:sldChg>
      <pc:sldChg chg="addSp delSp modSp add mod setBg">
        <pc:chgData name="Ooko Emmanuel" userId="3699ff1342932f2c" providerId="LiveId" clId="{541917B3-52C9-43A6-89BA-3891326358F1}" dt="2019-02-08T05:54:08.887" v="256" actId="14100"/>
        <pc:sldMkLst>
          <pc:docMk/>
          <pc:sldMk cId="385586288" sldId="315"/>
        </pc:sldMkLst>
        <pc:spChg chg="add del">
          <ac:chgData name="Ooko Emmanuel" userId="3699ff1342932f2c" providerId="LiveId" clId="{541917B3-52C9-43A6-89BA-3891326358F1}" dt="2019-02-08T05:53:54.899" v="252" actId="26606"/>
          <ac:spMkLst>
            <pc:docMk/>
            <pc:sldMk cId="385586288" sldId="315"/>
            <ac:spMk id="2" creationId="{1955B0DC-6AB8-4B01-9F93-FEFBFB984E92}"/>
          </ac:spMkLst>
        </pc:spChg>
        <pc:spChg chg="add del">
          <ac:chgData name="Ooko Emmanuel" userId="3699ff1342932f2c" providerId="LiveId" clId="{541917B3-52C9-43A6-89BA-3891326358F1}" dt="2019-02-08T05:53:54.899" v="252" actId="26606"/>
          <ac:spMkLst>
            <pc:docMk/>
            <pc:sldMk cId="385586288" sldId="315"/>
            <ac:spMk id="3" creationId="{780089DF-37E0-4185-9368-94532EC6F8F6}"/>
          </ac:spMkLst>
        </pc:spChg>
        <pc:spChg chg="add del">
          <ac:chgData name="Ooko Emmanuel" userId="3699ff1342932f2c" providerId="LiveId" clId="{541917B3-52C9-43A6-89BA-3891326358F1}" dt="2019-02-08T05:53:54.727" v="251" actId="26606"/>
          <ac:spMkLst>
            <pc:docMk/>
            <pc:sldMk cId="385586288" sldId="315"/>
            <ac:spMk id="16" creationId="{A2509F26-B5DC-4BA7-B476-4CB044237A2E}"/>
          </ac:spMkLst>
        </pc:spChg>
        <pc:spChg chg="add del">
          <ac:chgData name="Ooko Emmanuel" userId="3699ff1342932f2c" providerId="LiveId" clId="{541917B3-52C9-43A6-89BA-3891326358F1}" dt="2019-02-08T05:53:54.727" v="251" actId="26606"/>
          <ac:spMkLst>
            <pc:docMk/>
            <pc:sldMk cId="385586288" sldId="315"/>
            <ac:spMk id="18" creationId="{DB103EB1-B135-4526-B883-33228FC27FF1}"/>
          </ac:spMkLst>
        </pc:spChg>
        <pc:spChg chg="add">
          <ac:chgData name="Ooko Emmanuel" userId="3699ff1342932f2c" providerId="LiveId" clId="{541917B3-52C9-43A6-89BA-3891326358F1}" dt="2019-02-08T05:53:54.899" v="252" actId="26606"/>
          <ac:spMkLst>
            <pc:docMk/>
            <pc:sldMk cId="385586288" sldId="315"/>
            <ac:spMk id="20" creationId="{1A15162E-27E6-4D95-9796-3DF1EB8BD26F}"/>
          </ac:spMkLst>
        </pc:spChg>
        <pc:spChg chg="add">
          <ac:chgData name="Ooko Emmanuel" userId="3699ff1342932f2c" providerId="LiveId" clId="{541917B3-52C9-43A6-89BA-3891326358F1}" dt="2019-02-08T05:53:54.899" v="252" actId="26606"/>
          <ac:spMkLst>
            <pc:docMk/>
            <pc:sldMk cId="385586288" sldId="315"/>
            <ac:spMk id="24" creationId="{78C8E5A9-4602-47CC-B762-4BEE040C30BE}"/>
          </ac:spMkLst>
        </pc:spChg>
        <pc:grpChg chg="add del">
          <ac:chgData name="Ooko Emmanuel" userId="3699ff1342932f2c" providerId="LiveId" clId="{541917B3-52C9-43A6-89BA-3891326358F1}" dt="2019-02-08T05:53:54.727" v="251" actId="26606"/>
          <ac:grpSpMkLst>
            <pc:docMk/>
            <pc:sldMk cId="385586288" sldId="315"/>
            <ac:grpSpMk id="11" creationId="{5C436ED1-B374-4FA9-AC69-CA9B086E4F35}"/>
          </ac:grpSpMkLst>
        </pc:grpChg>
        <pc:grpChg chg="add">
          <ac:chgData name="Ooko Emmanuel" userId="3699ff1342932f2c" providerId="LiveId" clId="{541917B3-52C9-43A6-89BA-3891326358F1}" dt="2019-02-08T05:53:54.899" v="252" actId="26606"/>
          <ac:grpSpMkLst>
            <pc:docMk/>
            <pc:sldMk cId="385586288" sldId="315"/>
            <ac:grpSpMk id="22" creationId="{42AB5EEF-5DB7-47EA-BB55-DC7DAC8A6870}"/>
          </ac:grpSpMkLst>
        </pc:grpChg>
        <pc:picChg chg="add mod">
          <ac:chgData name="Ooko Emmanuel" userId="3699ff1342932f2c" providerId="LiveId" clId="{541917B3-52C9-43A6-89BA-3891326358F1}" dt="2019-02-08T05:54:08.887" v="256" actId="14100"/>
          <ac:picMkLst>
            <pc:docMk/>
            <pc:sldMk cId="385586288" sldId="315"/>
            <ac:picMk id="4" creationId="{5D4BB40D-7F1C-49B3-B2A8-4DCFF6A87490}"/>
          </ac:picMkLst>
        </pc:picChg>
        <pc:picChg chg="add del">
          <ac:chgData name="Ooko Emmanuel" userId="3699ff1342932f2c" providerId="LiveId" clId="{541917B3-52C9-43A6-89BA-3891326358F1}" dt="2019-02-08T05:53:54.727" v="251" actId="26606"/>
          <ac:picMkLst>
            <pc:docMk/>
            <pc:sldMk cId="385586288" sldId="315"/>
            <ac:picMk id="9" creationId="{515DA87D-133C-4F77-8863-8B66D40F993C}"/>
          </ac:picMkLst>
        </pc:picChg>
        <pc:picChg chg="add">
          <ac:chgData name="Ooko Emmanuel" userId="3699ff1342932f2c" providerId="LiveId" clId="{541917B3-52C9-43A6-89BA-3891326358F1}" dt="2019-02-08T05:53:54.899" v="252" actId="26606"/>
          <ac:picMkLst>
            <pc:docMk/>
            <pc:sldMk cId="385586288" sldId="315"/>
            <ac:picMk id="21" creationId="{F770B4CD-535A-4FF2-B700-8C40F0031E93}"/>
          </ac:picMkLst>
        </pc:picChg>
        <pc:picChg chg="add">
          <ac:chgData name="Ooko Emmanuel" userId="3699ff1342932f2c" providerId="LiveId" clId="{541917B3-52C9-43A6-89BA-3891326358F1}" dt="2019-02-08T05:53:54.899" v="252" actId="26606"/>
          <ac:picMkLst>
            <pc:docMk/>
            <pc:sldMk cId="385586288" sldId="315"/>
            <ac:picMk id="23" creationId="{8863D511-4A7F-41DB-B1FE-3728DCDEB2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5C1FC-DA56-4CB7-8164-55AAFD0D2A25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F1F6F-61AE-46EC-B4BA-CD336E4C2A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00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72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56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44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047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13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77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684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9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129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5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5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874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05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255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186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1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292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97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0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8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77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5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97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15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8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79DD02-BF78-4A1F-8CEC-0DEBC351BD10}" type="datetimeFigureOut">
              <a:rPr lang="en-GB" smtClean="0"/>
              <a:t>08/02/2019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7FAEB4-0F4B-4446-B788-4689CAB6A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43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863CB-7B5D-43C9-9959-2E2427968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r="57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20F79-7FCF-4423-A364-C016F5001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434" y="3642348"/>
            <a:ext cx="3673975" cy="1195136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tx1"/>
                </a:solidFill>
              </a:rPr>
              <a:t>Operators </a:t>
            </a:r>
          </a:p>
        </p:txBody>
      </p:sp>
      <p:sp>
        <p:nvSpPr>
          <p:cNvPr id="11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4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0A57E-85B1-4DB4-92BC-F96F3AAEB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1" y="643467"/>
            <a:ext cx="102616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5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6A8E5-2057-4073-BD89-6F118E18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5" y="374487"/>
            <a:ext cx="10540719" cy="61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4773E-A36E-4D3D-AAD2-9F24A15A3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2" y="6581"/>
            <a:ext cx="10068448" cy="555491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69171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58723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1098958" y="2521552"/>
            <a:ext cx="979834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Arithmetic Operators</a:t>
            </a:r>
            <a:endParaRPr dirty="0"/>
          </a:p>
        </p:txBody>
      </p:sp>
      <p:sp>
        <p:nvSpPr>
          <p:cNvPr id="4" name="Google Shape;774;p75">
            <a:extLst>
              <a:ext uri="{FF2B5EF4-FFF2-40B4-BE49-F238E27FC236}">
                <a16:creationId xmlns:a16="http://schemas.microsoft.com/office/drawing/2014/main" id="{8C4439BB-C93A-465D-8F7D-E59279E46503}"/>
              </a:ext>
            </a:extLst>
          </p:cNvPr>
          <p:cNvSpPr txBox="1"/>
          <p:nvPr/>
        </p:nvSpPr>
        <p:spPr>
          <a:xfrm>
            <a:off x="2046914" y="4252516"/>
            <a:ext cx="9446003" cy="18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Arithmetical operators in C# (+, -, *) are the same like the ones in math. They perform addition, subtraction and multiplication on numerical values and the result is also a numerical value. 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1C49C-0E06-461C-B6BD-F21C67DA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7" y="643467"/>
            <a:ext cx="7684226" cy="5571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692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3">
            <a:extLst>
              <a:ext uri="{FF2B5EF4-FFF2-40B4-BE49-F238E27FC236}">
                <a16:creationId xmlns:a16="http://schemas.microsoft.com/office/drawing/2014/main" id="{8863D511-4A7F-41DB-B1FE-3728DCDEB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78C8E5A9-4602-47CC-B762-4BEE040C3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7905D-8F62-45F4-A222-1E7D03B36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0" r="1" b="16822"/>
          <a:stretch/>
        </p:blipFill>
        <p:spPr>
          <a:xfrm rot="21600000">
            <a:off x="671209" y="706851"/>
            <a:ext cx="10349408" cy="4972486"/>
          </a:xfrm>
          <a:prstGeom prst="rect">
            <a:avLst/>
          </a:prstGeom>
          <a:ln>
            <a:noFill/>
          </a:ln>
        </p:spPr>
      </p:pic>
      <p:sp>
        <p:nvSpPr>
          <p:cNvPr id="28" name="Freeform 9">
            <a:extLst>
              <a:ext uri="{FF2B5EF4-FFF2-40B4-BE49-F238E27FC236}">
                <a16:creationId xmlns:a16="http://schemas.microsoft.com/office/drawing/2014/main" id="{1A15162E-27E6-4D95-9796-3DF1EB8B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46256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B9696-8CB4-4C32-B14B-8C5943635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0"/>
          <a:stretch/>
        </p:blipFill>
        <p:spPr>
          <a:xfrm>
            <a:off x="873760" y="1484851"/>
            <a:ext cx="10393680" cy="4103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304;p29">
            <a:extLst>
              <a:ext uri="{FF2B5EF4-FFF2-40B4-BE49-F238E27FC236}">
                <a16:creationId xmlns:a16="http://schemas.microsoft.com/office/drawing/2014/main" id="{B3768939-703D-48F9-BC89-735CE73A869B}"/>
              </a:ext>
            </a:extLst>
          </p:cNvPr>
          <p:cNvSpPr txBox="1"/>
          <p:nvPr/>
        </p:nvSpPr>
        <p:spPr>
          <a:xfrm>
            <a:off x="991206" y="591775"/>
            <a:ext cx="9302180" cy="103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 that all these examples are using 9 as the value of their first operand </a:t>
            </a:r>
            <a:endParaRPr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Google Shape;304;p29">
            <a:extLst>
              <a:ext uri="{FF2B5EF4-FFF2-40B4-BE49-F238E27FC236}">
                <a16:creationId xmlns:a16="http://schemas.microsoft.com/office/drawing/2014/main" id="{C336867A-1D9E-402A-B9FA-2282B2C937F8}"/>
              </a:ext>
            </a:extLst>
          </p:cNvPr>
          <p:cNvSpPr txBox="1"/>
          <p:nvPr/>
        </p:nvSpPr>
        <p:spPr>
          <a:xfrm>
            <a:off x="338962" y="0"/>
            <a:ext cx="9302180" cy="52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Examples cont’d…</a:t>
            </a:r>
            <a:endParaRPr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9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F12A0-6FC2-41A8-850A-BCD61D64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0"/>
            <a:ext cx="9907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3F975-9204-491B-BAAA-CD0D97EF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2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1595121" y="2521552"/>
            <a:ext cx="93021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2.2.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Logical Operators</a:t>
            </a:r>
            <a:endParaRPr dirty="0"/>
          </a:p>
        </p:txBody>
      </p:sp>
      <p:sp>
        <p:nvSpPr>
          <p:cNvPr id="4" name="Google Shape;774;p75">
            <a:extLst>
              <a:ext uri="{FF2B5EF4-FFF2-40B4-BE49-F238E27FC236}">
                <a16:creationId xmlns:a16="http://schemas.microsoft.com/office/drawing/2014/main" id="{4A440B68-3AC9-4C74-A621-10D11E710AB8}"/>
              </a:ext>
            </a:extLst>
          </p:cNvPr>
          <p:cNvSpPr txBox="1"/>
          <p:nvPr/>
        </p:nvSpPr>
        <p:spPr>
          <a:xfrm>
            <a:off x="2046914" y="4252516"/>
            <a:ext cx="9446003" cy="18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Logical (Boolean) operators take Boolean values and return a Boolean result (true or </a:t>
            </a:r>
            <a:r>
              <a:rPr lang="en-US" sz="2800" dirty="0"/>
              <a:t>false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). The basic Boolean operators are "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 (</a:t>
            </a:r>
            <a:r>
              <a:rPr lang="en-US" sz="2800" dirty="0"/>
              <a:t>&amp;&amp;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), "</a:t>
            </a:r>
            <a:r>
              <a:rPr lang="en-US" sz="2800" dirty="0"/>
              <a:t>OR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 (</a:t>
            </a:r>
            <a:r>
              <a:rPr lang="en-US" sz="2800" dirty="0"/>
              <a:t>||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), "</a:t>
            </a:r>
            <a:r>
              <a:rPr lang="en-US" sz="2800" dirty="0"/>
              <a:t>exclusive OR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" (^) and </a:t>
            </a:r>
            <a:r>
              <a:rPr lang="en-US" sz="2800" dirty="0"/>
              <a:t>logical negation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(!). 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>
            <a:cxnSpLocks/>
            <a:stCxn id="97" idx="7"/>
          </p:cNvCxnSpPr>
          <p:nvPr/>
        </p:nvCxnSpPr>
        <p:spPr>
          <a:xfrm flipV="1">
            <a:off x="4476246" y="1221962"/>
            <a:ext cx="4585410" cy="372414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4"/>
          <p:cNvSpPr/>
          <p:nvPr/>
        </p:nvSpPr>
        <p:spPr>
          <a:xfrm rot="10800000">
            <a:off x="9520957" y="80531"/>
            <a:ext cx="2164702" cy="1698171"/>
          </a:xfrm>
          <a:prstGeom prst="rtTriangle">
            <a:avLst/>
          </a:prstGeom>
          <a:solidFill>
            <a:schemeClr val="bg2">
              <a:lumMod val="25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17719" y="92825"/>
            <a:ext cx="67367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GB" sz="3200" dirty="0"/>
              <a:t>Objectives </a:t>
            </a:r>
            <a:endParaRPr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270588" y="643811"/>
            <a:ext cx="1033272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2" name="Google Shape;102;p14"/>
          <p:cNvGrpSpPr/>
          <p:nvPr/>
        </p:nvGrpSpPr>
        <p:grpSpPr>
          <a:xfrm>
            <a:off x="1295445" y="1087273"/>
            <a:ext cx="733425" cy="646664"/>
            <a:chOff x="1485900" y="1600200"/>
            <a:chExt cx="733425" cy="733425"/>
          </a:xfrm>
        </p:grpSpPr>
        <p:sp>
          <p:nvSpPr>
            <p:cNvPr id="103" name="Google Shape;103;p14"/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631358" y="1695768"/>
              <a:ext cx="442508" cy="366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dirty="0"/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166075" y="637187"/>
            <a:ext cx="45474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Last session recap</a:t>
            </a:r>
            <a:endParaRPr sz="2500" b="1" dirty="0"/>
          </a:p>
        </p:txBody>
      </p:sp>
      <p:cxnSp>
        <p:nvCxnSpPr>
          <p:cNvPr id="106" name="Google Shape;106;p14"/>
          <p:cNvCxnSpPr>
            <a:cxnSpLocks/>
            <a:stCxn id="103" idx="5"/>
            <a:endCxn id="97" idx="1"/>
          </p:cNvCxnSpPr>
          <p:nvPr/>
        </p:nvCxnSpPr>
        <p:spPr>
          <a:xfrm>
            <a:off x="1921462" y="1639235"/>
            <a:ext cx="2036175" cy="33068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/>
          <p:nvPr/>
        </p:nvSpPr>
        <p:spPr>
          <a:xfrm>
            <a:off x="3850229" y="4838700"/>
            <a:ext cx="733425" cy="733425"/>
          </a:xfrm>
          <a:prstGeom prst="ellipse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881876" y="5079263"/>
            <a:ext cx="19683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 Operators</a:t>
            </a:r>
            <a:endParaRPr sz="2500" b="1" dirty="0"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4869493" y="3942937"/>
            <a:ext cx="733425" cy="733425"/>
            <a:chOff x="1485900" y="1600200"/>
            <a:chExt cx="733425" cy="733425"/>
          </a:xfrm>
        </p:grpSpPr>
        <p:sp>
          <p:nvSpPr>
            <p:cNvPr id="111" name="Google Shape;111;p14"/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1485900" y="1782246"/>
              <a:ext cx="6042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2.1</a:t>
              </a:r>
              <a:endParaRPr dirty="0"/>
            </a:p>
          </p:txBody>
        </p:sp>
      </p:grpSp>
      <p:sp>
        <p:nvSpPr>
          <p:cNvPr id="113" name="Google Shape;113;p14"/>
          <p:cNvSpPr txBox="1"/>
          <p:nvPr/>
        </p:nvSpPr>
        <p:spPr>
          <a:xfrm>
            <a:off x="4267013" y="2591661"/>
            <a:ext cx="3057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Operators</a:t>
            </a:r>
            <a:endParaRPr dirty="0"/>
          </a:p>
        </p:txBody>
      </p:sp>
      <p:grpSp>
        <p:nvGrpSpPr>
          <p:cNvPr id="114" name="Google Shape;114;p14"/>
          <p:cNvGrpSpPr/>
          <p:nvPr/>
        </p:nvGrpSpPr>
        <p:grpSpPr>
          <a:xfrm>
            <a:off x="6087858" y="3018025"/>
            <a:ext cx="733425" cy="733425"/>
            <a:chOff x="1485900" y="1600200"/>
            <a:chExt cx="733425" cy="733425"/>
          </a:xfrm>
        </p:grpSpPr>
        <p:sp>
          <p:nvSpPr>
            <p:cNvPr id="98" name="Google Shape;98;p14"/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1548934" y="1766857"/>
              <a:ext cx="6073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2.2</a:t>
              </a:r>
              <a:endParaRPr dirty="0"/>
            </a:p>
          </p:txBody>
        </p:sp>
      </p:grpSp>
      <p:sp>
        <p:nvSpPr>
          <p:cNvPr id="116" name="Google Shape;116;p14"/>
          <p:cNvSpPr txBox="1"/>
          <p:nvPr/>
        </p:nvSpPr>
        <p:spPr>
          <a:xfrm>
            <a:off x="2798724" y="3652658"/>
            <a:ext cx="29528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Arithmetic Operators</a:t>
            </a:r>
            <a:endParaRPr dirty="0"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10479642" y="4540666"/>
            <a:ext cx="733425" cy="733425"/>
            <a:chOff x="1485900" y="1600200"/>
            <a:chExt cx="733425" cy="733425"/>
          </a:xfrm>
        </p:grpSpPr>
        <p:sp>
          <p:nvSpPr>
            <p:cNvPr id="118" name="Google Shape;118;p14"/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rgbClr val="2F5496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1643062" y="1782246"/>
              <a:ext cx="419100" cy="369332"/>
            </a:xfrm>
            <a:prstGeom prst="rect">
              <a:avLst/>
            </a:prstGeom>
            <a:solidFill>
              <a:srgbClr val="2F5496"/>
            </a:solidFill>
            <a:ln w="9525" cap="flat" cmpd="sng">
              <a:solidFill>
                <a:srgbClr val="2F549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dirty="0"/>
            </a:p>
          </p:txBody>
        </p:sp>
      </p:grpSp>
      <p:cxnSp>
        <p:nvCxnSpPr>
          <p:cNvPr id="120" name="Google Shape;120;p14"/>
          <p:cNvCxnSpPr>
            <a:cxnSpLocks/>
          </p:cNvCxnSpPr>
          <p:nvPr/>
        </p:nvCxnSpPr>
        <p:spPr>
          <a:xfrm>
            <a:off x="9087353" y="1305146"/>
            <a:ext cx="1625116" cy="32355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4"/>
          <p:cNvSpPr txBox="1"/>
          <p:nvPr/>
        </p:nvSpPr>
        <p:spPr>
          <a:xfrm>
            <a:off x="8239648" y="5119289"/>
            <a:ext cx="33097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Exercises &amp; Assignment</a:t>
            </a:r>
            <a:endParaRPr sz="2500" b="1" dirty="0"/>
          </a:p>
        </p:txBody>
      </p:sp>
      <p:sp>
        <p:nvSpPr>
          <p:cNvPr id="122" name="Google Shape;122;p14"/>
          <p:cNvSpPr txBox="1"/>
          <p:nvPr/>
        </p:nvSpPr>
        <p:spPr>
          <a:xfrm>
            <a:off x="0" y="6484778"/>
            <a:ext cx="2752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PACE Coding Program 2019</a:t>
            </a:r>
            <a:endParaRPr/>
          </a:p>
        </p:txBody>
      </p:sp>
      <p:grpSp>
        <p:nvGrpSpPr>
          <p:cNvPr id="30" name="Google Shape;114;p14">
            <a:extLst>
              <a:ext uri="{FF2B5EF4-FFF2-40B4-BE49-F238E27FC236}">
                <a16:creationId xmlns:a16="http://schemas.microsoft.com/office/drawing/2014/main" id="{F9C05A49-B730-4B9A-8C04-D8BE3B688FCE}"/>
              </a:ext>
            </a:extLst>
          </p:cNvPr>
          <p:cNvGrpSpPr/>
          <p:nvPr/>
        </p:nvGrpSpPr>
        <p:grpSpPr>
          <a:xfrm>
            <a:off x="7342308" y="1907837"/>
            <a:ext cx="733425" cy="733425"/>
            <a:chOff x="1485900" y="1600200"/>
            <a:chExt cx="733425" cy="733425"/>
          </a:xfrm>
        </p:grpSpPr>
        <p:sp>
          <p:nvSpPr>
            <p:cNvPr id="31" name="Google Shape;98;p14">
              <a:extLst>
                <a:ext uri="{FF2B5EF4-FFF2-40B4-BE49-F238E27FC236}">
                  <a16:creationId xmlns:a16="http://schemas.microsoft.com/office/drawing/2014/main" id="{AF4B7E98-E2E0-4DD7-AB0B-7D02F397375C}"/>
                </a:ext>
              </a:extLst>
            </p:cNvPr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5;p14">
              <a:extLst>
                <a:ext uri="{FF2B5EF4-FFF2-40B4-BE49-F238E27FC236}">
                  <a16:creationId xmlns:a16="http://schemas.microsoft.com/office/drawing/2014/main" id="{1D981F96-66D6-4437-8184-B2DEEC1E4B44}"/>
                </a:ext>
              </a:extLst>
            </p:cNvPr>
            <p:cNvSpPr txBox="1"/>
            <p:nvPr/>
          </p:nvSpPr>
          <p:spPr>
            <a:xfrm>
              <a:off x="1537336" y="1742702"/>
              <a:ext cx="6073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2.3</a:t>
              </a:r>
              <a:endParaRPr dirty="0"/>
            </a:p>
          </p:txBody>
        </p:sp>
      </p:grpSp>
      <p:sp>
        <p:nvSpPr>
          <p:cNvPr id="36" name="Google Shape;113;p14">
            <a:extLst>
              <a:ext uri="{FF2B5EF4-FFF2-40B4-BE49-F238E27FC236}">
                <a16:creationId xmlns:a16="http://schemas.microsoft.com/office/drawing/2014/main" id="{B168D53D-B3A7-4C4F-AD82-F8EF5289B8BF}"/>
              </a:ext>
            </a:extLst>
          </p:cNvPr>
          <p:cNvSpPr txBox="1"/>
          <p:nvPr/>
        </p:nvSpPr>
        <p:spPr>
          <a:xfrm>
            <a:off x="4846261" y="1570373"/>
            <a:ext cx="3057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Operators</a:t>
            </a:r>
            <a:endParaRPr dirty="0"/>
          </a:p>
        </p:txBody>
      </p:sp>
      <p:sp>
        <p:nvSpPr>
          <p:cNvPr id="41" name="Google Shape;108;p14">
            <a:extLst>
              <a:ext uri="{FF2B5EF4-FFF2-40B4-BE49-F238E27FC236}">
                <a16:creationId xmlns:a16="http://schemas.microsoft.com/office/drawing/2014/main" id="{630F59ED-547D-47D5-9648-89AB4EB0701F}"/>
              </a:ext>
            </a:extLst>
          </p:cNvPr>
          <p:cNvSpPr txBox="1"/>
          <p:nvPr/>
        </p:nvSpPr>
        <p:spPr>
          <a:xfrm>
            <a:off x="4006393" y="5005554"/>
            <a:ext cx="5212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dirty="0"/>
          </a:p>
        </p:txBody>
      </p:sp>
      <p:grpSp>
        <p:nvGrpSpPr>
          <p:cNvPr id="33" name="Google Shape;114;p14">
            <a:extLst>
              <a:ext uri="{FF2B5EF4-FFF2-40B4-BE49-F238E27FC236}">
                <a16:creationId xmlns:a16="http://schemas.microsoft.com/office/drawing/2014/main" id="{847FF454-E6D3-431F-B70B-1BA1E5723286}"/>
              </a:ext>
            </a:extLst>
          </p:cNvPr>
          <p:cNvGrpSpPr/>
          <p:nvPr/>
        </p:nvGrpSpPr>
        <p:grpSpPr>
          <a:xfrm>
            <a:off x="8708088" y="836948"/>
            <a:ext cx="733425" cy="733425"/>
            <a:chOff x="1485900" y="1600200"/>
            <a:chExt cx="733425" cy="733425"/>
          </a:xfrm>
        </p:grpSpPr>
        <p:sp>
          <p:nvSpPr>
            <p:cNvPr id="34" name="Google Shape;98;p14">
              <a:extLst>
                <a:ext uri="{FF2B5EF4-FFF2-40B4-BE49-F238E27FC236}">
                  <a16:creationId xmlns:a16="http://schemas.microsoft.com/office/drawing/2014/main" id="{F549A7A2-0043-465D-9233-D3B7A05CF1D8}"/>
                </a:ext>
              </a:extLst>
            </p:cNvPr>
            <p:cNvSpPr/>
            <p:nvPr/>
          </p:nvSpPr>
          <p:spPr>
            <a:xfrm>
              <a:off x="1485900" y="1600200"/>
              <a:ext cx="733425" cy="733425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5;p14">
              <a:extLst>
                <a:ext uri="{FF2B5EF4-FFF2-40B4-BE49-F238E27FC236}">
                  <a16:creationId xmlns:a16="http://schemas.microsoft.com/office/drawing/2014/main" id="{53D2D14C-45F9-4D02-8802-038B03DAF415}"/>
                </a:ext>
              </a:extLst>
            </p:cNvPr>
            <p:cNvSpPr txBox="1"/>
            <p:nvPr/>
          </p:nvSpPr>
          <p:spPr>
            <a:xfrm>
              <a:off x="1537336" y="1742702"/>
              <a:ext cx="6073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2.4</a:t>
              </a:r>
              <a:endParaRPr dirty="0"/>
            </a:p>
          </p:txBody>
        </p:sp>
      </p:grpSp>
      <p:sp>
        <p:nvSpPr>
          <p:cNvPr id="37" name="Google Shape;113;p14">
            <a:extLst>
              <a:ext uri="{FF2B5EF4-FFF2-40B4-BE49-F238E27FC236}">
                <a16:creationId xmlns:a16="http://schemas.microsoft.com/office/drawing/2014/main" id="{92229F02-B91B-4A53-A4CA-B972F5CE4DAC}"/>
              </a:ext>
            </a:extLst>
          </p:cNvPr>
          <p:cNvSpPr txBox="1"/>
          <p:nvPr/>
        </p:nvSpPr>
        <p:spPr>
          <a:xfrm>
            <a:off x="6126590" y="537863"/>
            <a:ext cx="3057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 Operators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3F3E7-5A01-4DE6-9527-E613BCB13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89280"/>
            <a:ext cx="10905066" cy="559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361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8ACC-91AF-4220-8030-A15812BF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cap="none" dirty="0"/>
              <a:t>Logical operators in C# and operations they perform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F20A7-8281-4CE1-9B05-4796C326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81262"/>
            <a:ext cx="9144000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DB277-FF93-42EC-B666-A67B5144B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278311"/>
            <a:ext cx="91630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27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863D511-4A7F-41DB-B1FE-3728DCDEB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8C8E5A9-4602-47CC-B762-4BEE040C3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524F0-3BB4-42E2-832C-AC9C1BC4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9" y="1200833"/>
            <a:ext cx="10349408" cy="3984522"/>
          </a:xfrm>
          <a:prstGeom prst="rect">
            <a:avLst/>
          </a:prstGeom>
          <a:ln>
            <a:noFill/>
          </a:ln>
        </p:spPr>
      </p:pic>
      <p:sp>
        <p:nvSpPr>
          <p:cNvPr id="34" name="Freeform 9">
            <a:extLst>
              <a:ext uri="{FF2B5EF4-FFF2-40B4-BE49-F238E27FC236}">
                <a16:creationId xmlns:a16="http://schemas.microsoft.com/office/drawing/2014/main" id="{1A15162E-27E6-4D95-9796-3DF1EB8B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26675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863D511-4A7F-41DB-B1FE-3728DCDEB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C8E5A9-4602-47CC-B762-4BEE040C3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781E-43A0-47B0-9C40-02B6F8FB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9" y="1278454"/>
            <a:ext cx="10349408" cy="3829281"/>
          </a:xfrm>
          <a:prstGeom prst="rect">
            <a:avLst/>
          </a:prstGeom>
          <a:ln>
            <a:noFill/>
          </a:ln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1A15162E-27E6-4D95-9796-3DF1EB8B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39746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00A59D1D-0134-46DF-99F7-50360D61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74D6B-05A9-45CC-A849-4CB353F3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66089"/>
            <a:ext cx="10905066" cy="3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4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763676" y="2501455"/>
            <a:ext cx="103044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2.3.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Comparison Operators</a:t>
            </a:r>
            <a:endParaRPr dirty="0"/>
          </a:p>
        </p:txBody>
      </p:sp>
      <p:sp>
        <p:nvSpPr>
          <p:cNvPr id="4" name="Google Shape;774;p75">
            <a:extLst>
              <a:ext uri="{FF2B5EF4-FFF2-40B4-BE49-F238E27FC236}">
                <a16:creationId xmlns:a16="http://schemas.microsoft.com/office/drawing/2014/main" id="{9A32C5D8-F9F9-4C66-8E0A-98F5DC75B408}"/>
              </a:ext>
            </a:extLst>
          </p:cNvPr>
          <p:cNvSpPr txBox="1"/>
          <p:nvPr/>
        </p:nvSpPr>
        <p:spPr>
          <a:xfrm>
            <a:off x="3908808" y="3999176"/>
            <a:ext cx="5325627" cy="96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Also known as relational operators!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Comparison operators in C# are used to compare two or more operands.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43" name="Rectangle 4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79A23E-1181-4FED-8D7F-9E5FB9C84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7CEFAB-3D05-4F5B-BDB0-803004C4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2AA4FB-22DF-4619-9CF7-1178830A3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2" y="643467"/>
            <a:ext cx="90956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2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1AD5F-64E0-4EC6-AC12-86300B3F4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3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763676" y="2501455"/>
            <a:ext cx="103044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2.4.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Assignment Operators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631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9309B03-A4AC-4FD0-852C-73A4F8B4C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0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2176943" y="2446051"/>
            <a:ext cx="803245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Last Class Recap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558AA-CAB7-4F7B-B105-38BE451C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D43042-689E-4564-A291-C49C15CDF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1719737" cy="6392969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792FB-4ECA-41AD-9C22-519E1C73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74209" cy="6141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DA93E-542C-4D3E-B09C-B0F511AB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85" y="527762"/>
            <a:ext cx="9647207" cy="49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40" name="Rectangle 39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ED2C424-5870-46BF-B77E-0C113783B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B75501-2C4C-44D8-A541-FA33D7EF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9AE17-40A5-4004-BB3D-B89BB4AA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550" y="643467"/>
            <a:ext cx="7096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4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15">
            <a:extLst>
              <a:ext uri="{FF2B5EF4-FFF2-40B4-BE49-F238E27FC236}">
                <a16:creationId xmlns:a16="http://schemas.microsoft.com/office/drawing/2014/main" id="{8863D511-4A7F-41DB-B1FE-3728DCDEB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78C8E5A9-4602-47CC-B762-4BEE040C3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BB40D-7F1C-49B3-B2A8-4DCFF6A8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1" y="643467"/>
            <a:ext cx="9636369" cy="5445834"/>
          </a:xfrm>
          <a:prstGeom prst="rect">
            <a:avLst/>
          </a:prstGeom>
          <a:ln>
            <a:noFill/>
          </a:ln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1A15162E-27E6-4D95-9796-3DF1EB8B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8558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3167082" y="2627918"/>
            <a:ext cx="5079771" cy="133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Exercises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748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EA35-9175-46AE-8349-9E4A6AF9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2EE0-E796-4E4A-A2A9-152A558BD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cap="none" dirty="0"/>
              <a:t>Write a program that prints on the console the perimeter and the area of a rectangle by given side and height entered by the user.</a:t>
            </a:r>
            <a:endParaRPr lang="en-GB" sz="3200" cap="none" dirty="0"/>
          </a:p>
        </p:txBody>
      </p:sp>
    </p:spTree>
    <p:extLst>
      <p:ext uri="{BB962C8B-B14F-4D97-AF65-F5344CB8AC3E}">
        <p14:creationId xmlns:p14="http://schemas.microsoft.com/office/powerpoint/2010/main" val="3989538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840B-B2E7-4C21-B1B8-9ACA56DE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0D8B2-8098-4820-BE67-E340F4748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221990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cap="none" dirty="0"/>
              <a:t>Write a code that calculates the area of a circle whose radius is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2.50</a:t>
            </a:r>
            <a:r>
              <a:rPr lang="en-US" sz="3200" cap="none" dirty="0"/>
              <a:t> centimeters. Remember that the area of a circle is the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radius</a:t>
            </a:r>
            <a:r>
              <a:rPr lang="en-US" sz="3200" cap="none" dirty="0"/>
              <a:t> squared multiplied by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pi</a:t>
            </a:r>
            <a:r>
              <a:rPr lang="en-US" sz="3200" cap="none" dirty="0"/>
              <a:t>. one hint: </a:t>
            </a:r>
            <a:r>
              <a:rPr lang="en-US" sz="3200" cap="none" dirty="0" err="1"/>
              <a:t>.net</a:t>
            </a:r>
            <a:r>
              <a:rPr lang="en-US" sz="3200" cap="none" dirty="0"/>
              <a:t> contains a constant for pi, </a:t>
            </a:r>
            <a:r>
              <a:rPr lang="en-US" sz="3200" cap="none" dirty="0" err="1">
                <a:solidFill>
                  <a:schemeClr val="bg2">
                    <a:lumMod val="50000"/>
                  </a:schemeClr>
                </a:solidFill>
              </a:rPr>
              <a:t>Math.PI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200" cap="none" dirty="0"/>
              <a:t>that you can use for that value.</a:t>
            </a:r>
            <a:endParaRPr lang="en-GB" sz="3200" cap="none" dirty="0"/>
          </a:p>
        </p:txBody>
      </p:sp>
    </p:spTree>
    <p:extLst>
      <p:ext uri="{BB962C8B-B14F-4D97-AF65-F5344CB8AC3E}">
        <p14:creationId xmlns:p14="http://schemas.microsoft.com/office/powerpoint/2010/main" val="2186469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3129094" y="2613831"/>
            <a:ext cx="5064154" cy="12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50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AEC5-1AF2-49B0-86AC-B8E17DB0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C6890-0EEE-4F17-8C3F-DEAABBF82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cap="none" dirty="0"/>
              <a:t>The gravitational field of the moon is approximately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17%</a:t>
            </a:r>
            <a:r>
              <a:rPr lang="en-US" sz="3200" cap="none" dirty="0"/>
              <a:t> of that on the earth. Write a program that calculates the weight of a man on the moon by a given weight on the earth. </a:t>
            </a:r>
            <a:endParaRPr lang="en-GB" sz="3200" cap="none" dirty="0"/>
          </a:p>
        </p:txBody>
      </p:sp>
    </p:spTree>
    <p:extLst>
      <p:ext uri="{BB962C8B-B14F-4D97-AF65-F5344CB8AC3E}">
        <p14:creationId xmlns:p14="http://schemas.microsoft.com/office/powerpoint/2010/main" val="1193109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19A-0525-47CE-AAC6-0B3A3176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0A96E-E167-4A9D-B87D-D4169FD5E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cap="none" dirty="0"/>
              <a:t>Write an expression that checks whether an integer is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odd</a:t>
            </a:r>
            <a:r>
              <a:rPr lang="en-US" sz="3200" cap="none" dirty="0"/>
              <a:t> or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even</a:t>
            </a:r>
            <a:r>
              <a:rPr lang="en-US" sz="3200" cap="none" dirty="0"/>
              <a:t>. </a:t>
            </a:r>
            <a:endParaRPr lang="en-GB" sz="3200" cap="none" dirty="0"/>
          </a:p>
        </p:txBody>
      </p:sp>
    </p:spTree>
    <p:extLst>
      <p:ext uri="{BB962C8B-B14F-4D97-AF65-F5344CB8AC3E}">
        <p14:creationId xmlns:p14="http://schemas.microsoft.com/office/powerpoint/2010/main" val="3046784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C8F6F-BA7C-41A3-BF52-A343B6E2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Assignment </a:t>
            </a:r>
            <a:r>
              <a:rPr lang="en-GB" dirty="0"/>
              <a:t>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A3D3F-38E5-441D-A413-B8A5517AA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6457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cap="none" dirty="0"/>
              <a:t>Write an expression that calculates the area of a trapezoid by given sides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a</a:t>
            </a:r>
            <a:r>
              <a:rPr lang="en-US" sz="3200" cap="none" dirty="0"/>
              <a:t>,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b</a:t>
            </a:r>
            <a:r>
              <a:rPr lang="en-US" sz="3200" cap="none" dirty="0"/>
              <a:t> and height </a:t>
            </a:r>
            <a:r>
              <a:rPr lang="en-US" sz="3200" cap="none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sz="3200" cap="none" dirty="0"/>
              <a:t>. Hint (the formula for trapezoid surface is: S = (a + b) * h / 2)</a:t>
            </a:r>
            <a:endParaRPr lang="en-GB" sz="3200" cap="none" dirty="0"/>
          </a:p>
        </p:txBody>
      </p:sp>
    </p:spTree>
    <p:extLst>
      <p:ext uri="{BB962C8B-B14F-4D97-AF65-F5344CB8AC3E}">
        <p14:creationId xmlns:p14="http://schemas.microsoft.com/office/powerpoint/2010/main" val="115660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10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3" name="Picture 15">
            <a:extLst>
              <a:ext uri="{FF2B5EF4-FFF2-40B4-BE49-F238E27FC236}">
                <a16:creationId xmlns:a16="http://schemas.microsoft.com/office/drawing/2014/main" id="{DFBC7AB2-DCDB-4A24-8BFD-CF6E55D9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D934DFE-B775-4B9F-97F3-4B1507312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0885"/>
            <a:ext cx="11719737" cy="6392969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CD3767-B6BB-441C-BE9D-7999CBE42B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2321" b="-1"/>
          <a:stretch/>
        </p:blipFill>
        <p:spPr>
          <a:xfrm>
            <a:off x="20" y="1"/>
            <a:ext cx="11474189" cy="6137762"/>
          </a:xfrm>
          <a:prstGeom prst="rect">
            <a:avLst/>
          </a:prstGeom>
          <a:ln>
            <a:noFill/>
          </a:ln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77CF3165-A4C8-44E6-ACDE-1B5CCF8B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99606" cy="6137763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rgbClr val="FFFFFF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935394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3607267" y="2479606"/>
            <a:ext cx="4236440" cy="285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The End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endParaRPr lang="en-US"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74;p75">
            <a:extLst>
              <a:ext uri="{FF2B5EF4-FFF2-40B4-BE49-F238E27FC236}">
                <a16:creationId xmlns:a16="http://schemas.microsoft.com/office/drawing/2014/main" id="{977E48B1-965C-43CC-A52B-30EAE032BC21}"/>
              </a:ext>
            </a:extLst>
          </p:cNvPr>
          <p:cNvSpPr txBox="1"/>
          <p:nvPr/>
        </p:nvSpPr>
        <p:spPr>
          <a:xfrm>
            <a:off x="8590326" y="5788405"/>
            <a:ext cx="3383560" cy="7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Ooko Emmanuel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54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2864841" y="2521552"/>
            <a:ext cx="803245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2.0.</a:t>
            </a:r>
            <a:r>
              <a:rPr lang="en-US" sz="7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Operators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7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B0B4-8288-4E92-B114-3DE0A21F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30A80-656D-42E2-911B-7382BA1F5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2098-2DFE-4F8A-ACA4-D2DAA201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4" y="365125"/>
            <a:ext cx="10039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11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BF8E9B54-1406-4DE3-A34F-83F8722682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BC7AB2-DCDB-4A24-8BFD-CF6E55D9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934DFE-B775-4B9F-97F3-4B1507312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0885"/>
            <a:ext cx="11719737" cy="6392969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EF87A-83DC-4CCF-B73D-EA1289F95E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44" r="-2" b="15355"/>
          <a:stretch/>
        </p:blipFill>
        <p:spPr>
          <a:xfrm>
            <a:off x="20" y="1"/>
            <a:ext cx="11474189" cy="6137762"/>
          </a:xfrm>
          <a:prstGeom prst="rect">
            <a:avLst/>
          </a:prstGeom>
          <a:ln>
            <a:noFill/>
          </a:ln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77CF3165-A4C8-44E6-ACDE-1B5CCF8B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99606" cy="6137763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rgbClr val="FFFFFF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7325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CD2A-CBF0-4258-84E8-B03B6C1B4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531" y="321733"/>
            <a:ext cx="8863087" cy="49633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1918528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Widescreen</PresentationFormat>
  <Paragraphs>47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Impact</vt:lpstr>
      <vt:lpstr>Main Event</vt:lpstr>
      <vt:lpstr>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operators in C# and operations they perform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Exercise 2 </vt:lpstr>
      <vt:lpstr>PowerPoint Presentation</vt:lpstr>
      <vt:lpstr>Assignment 1</vt:lpstr>
      <vt:lpstr>ASSIGNMENT  2</vt:lpstr>
      <vt:lpstr>Assignment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Operators </dc:title>
  <dc:creator>Ooko Emmanuel</dc:creator>
  <cp:lastModifiedBy>Ooko Emmanuel</cp:lastModifiedBy>
  <cp:revision>1</cp:revision>
  <dcterms:created xsi:type="dcterms:W3CDTF">2019-02-08T05:44:34Z</dcterms:created>
  <dcterms:modified xsi:type="dcterms:W3CDTF">2019-02-08T09:18:02Z</dcterms:modified>
</cp:coreProperties>
</file>